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334" r:id="rId2"/>
    <p:sldId id="337" r:id="rId3"/>
    <p:sldId id="338" r:id="rId4"/>
    <p:sldId id="371" r:id="rId5"/>
    <p:sldId id="339" r:id="rId6"/>
    <p:sldId id="340" r:id="rId7"/>
    <p:sldId id="341" r:id="rId8"/>
    <p:sldId id="372" r:id="rId9"/>
    <p:sldId id="342" r:id="rId10"/>
    <p:sldId id="343" r:id="rId11"/>
    <p:sldId id="344" r:id="rId12"/>
    <p:sldId id="345" r:id="rId13"/>
    <p:sldId id="373" r:id="rId14"/>
    <p:sldId id="346" r:id="rId15"/>
    <p:sldId id="347" r:id="rId16"/>
    <p:sldId id="348" r:id="rId17"/>
    <p:sldId id="353" r:id="rId18"/>
    <p:sldId id="374" r:id="rId19"/>
    <p:sldId id="350" r:id="rId20"/>
    <p:sldId id="354" r:id="rId21"/>
    <p:sldId id="352" r:id="rId22"/>
    <p:sldId id="355" r:id="rId23"/>
    <p:sldId id="356" r:id="rId24"/>
    <p:sldId id="375" r:id="rId25"/>
    <p:sldId id="357" r:id="rId26"/>
    <p:sldId id="358" r:id="rId27"/>
    <p:sldId id="359" r:id="rId28"/>
    <p:sldId id="360" r:id="rId29"/>
    <p:sldId id="376" r:id="rId30"/>
    <p:sldId id="361" r:id="rId31"/>
    <p:sldId id="362" r:id="rId32"/>
    <p:sldId id="363" r:id="rId33"/>
    <p:sldId id="364" r:id="rId34"/>
    <p:sldId id="377" r:id="rId35"/>
    <p:sldId id="365" r:id="rId36"/>
    <p:sldId id="366" r:id="rId37"/>
    <p:sldId id="367" r:id="rId38"/>
    <p:sldId id="368" r:id="rId39"/>
    <p:sldId id="369" r:id="rId40"/>
    <p:sldId id="370" r:id="rId41"/>
    <p:sldId id="378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5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shadewa HMK" userId="9d6f8cc7-925f-4aa8-9f8f-10db3a094f36" providerId="ADAL" clId="{2F82EA7F-4393-4D82-B472-C36B8EE0685A}"/>
    <pc:docChg chg="undo custSel addSld delSld modSld">
      <pc:chgData name="Harshadewa HMK" userId="9d6f8cc7-925f-4aa8-9f8f-10db3a094f36" providerId="ADAL" clId="{2F82EA7F-4393-4D82-B472-C36B8EE0685A}" dt="2023-08-18T02:16:00.388" v="101" actId="47"/>
      <pc:docMkLst>
        <pc:docMk/>
      </pc:docMkLst>
      <pc:sldChg chg="del">
        <pc:chgData name="Harshadewa HMK" userId="9d6f8cc7-925f-4aa8-9f8f-10db3a094f36" providerId="ADAL" clId="{2F82EA7F-4393-4D82-B472-C36B8EE0685A}" dt="2023-08-18T02:13:51.032" v="7" actId="47"/>
        <pc:sldMkLst>
          <pc:docMk/>
          <pc:sldMk cId="3547667785" sldId="257"/>
        </pc:sldMkLst>
      </pc:sldChg>
      <pc:sldChg chg="del">
        <pc:chgData name="Harshadewa HMK" userId="9d6f8cc7-925f-4aa8-9f8f-10db3a094f36" providerId="ADAL" clId="{2F82EA7F-4393-4D82-B472-C36B8EE0685A}" dt="2023-08-18T02:13:51.924" v="34" actId="47"/>
        <pc:sldMkLst>
          <pc:docMk/>
          <pc:sldMk cId="2695916509" sldId="258"/>
        </pc:sldMkLst>
      </pc:sldChg>
      <pc:sldChg chg="del">
        <pc:chgData name="Harshadewa HMK" userId="9d6f8cc7-925f-4aa8-9f8f-10db3a094f36" providerId="ADAL" clId="{2F82EA7F-4393-4D82-B472-C36B8EE0685A}" dt="2023-08-18T02:13:51.063" v="8" actId="47"/>
        <pc:sldMkLst>
          <pc:docMk/>
          <pc:sldMk cId="167028473" sldId="259"/>
        </pc:sldMkLst>
      </pc:sldChg>
      <pc:sldChg chg="del">
        <pc:chgData name="Harshadewa HMK" userId="9d6f8cc7-925f-4aa8-9f8f-10db3a094f36" providerId="ADAL" clId="{2F82EA7F-4393-4D82-B472-C36B8EE0685A}" dt="2023-08-18T02:13:51.956" v="35" actId="47"/>
        <pc:sldMkLst>
          <pc:docMk/>
          <pc:sldMk cId="1050942894" sldId="260"/>
        </pc:sldMkLst>
      </pc:sldChg>
      <pc:sldChg chg="del">
        <pc:chgData name="Harshadewa HMK" userId="9d6f8cc7-925f-4aa8-9f8f-10db3a094f36" providerId="ADAL" clId="{2F82EA7F-4393-4D82-B472-C36B8EE0685A}" dt="2023-08-18T02:13:49.053" v="1" actId="47"/>
        <pc:sldMkLst>
          <pc:docMk/>
          <pc:sldMk cId="348527052" sldId="261"/>
        </pc:sldMkLst>
      </pc:sldChg>
      <pc:sldChg chg="del">
        <pc:chgData name="Harshadewa HMK" userId="9d6f8cc7-925f-4aa8-9f8f-10db3a094f36" providerId="ADAL" clId="{2F82EA7F-4393-4D82-B472-C36B8EE0685A}" dt="2023-08-18T02:13:51.110" v="9" actId="47"/>
        <pc:sldMkLst>
          <pc:docMk/>
          <pc:sldMk cId="1342811818" sldId="262"/>
        </pc:sldMkLst>
      </pc:sldChg>
      <pc:sldChg chg="del">
        <pc:chgData name="Harshadewa HMK" userId="9d6f8cc7-925f-4aa8-9f8f-10db3a094f36" providerId="ADAL" clId="{2F82EA7F-4393-4D82-B472-C36B8EE0685A}" dt="2023-08-18T02:13:51.126" v="10" actId="47"/>
        <pc:sldMkLst>
          <pc:docMk/>
          <pc:sldMk cId="3601825764" sldId="263"/>
        </pc:sldMkLst>
      </pc:sldChg>
      <pc:sldChg chg="del">
        <pc:chgData name="Harshadewa HMK" userId="9d6f8cc7-925f-4aa8-9f8f-10db3a094f36" providerId="ADAL" clId="{2F82EA7F-4393-4D82-B472-C36B8EE0685A}" dt="2023-08-18T02:13:50.963" v="6" actId="47"/>
        <pc:sldMkLst>
          <pc:docMk/>
          <pc:sldMk cId="1602238823" sldId="264"/>
        </pc:sldMkLst>
      </pc:sldChg>
      <pc:sldChg chg="del">
        <pc:chgData name="Harshadewa HMK" userId="9d6f8cc7-925f-4aa8-9f8f-10db3a094f36" providerId="ADAL" clId="{2F82EA7F-4393-4D82-B472-C36B8EE0685A}" dt="2023-08-18T02:13:51.199" v="12" actId="47"/>
        <pc:sldMkLst>
          <pc:docMk/>
          <pc:sldMk cId="3852778498" sldId="265"/>
        </pc:sldMkLst>
      </pc:sldChg>
      <pc:sldChg chg="del">
        <pc:chgData name="Harshadewa HMK" userId="9d6f8cc7-925f-4aa8-9f8f-10db3a094f36" providerId="ADAL" clId="{2F82EA7F-4393-4D82-B472-C36B8EE0685A}" dt="2023-08-18T02:13:51.230" v="13" actId="47"/>
        <pc:sldMkLst>
          <pc:docMk/>
          <pc:sldMk cId="2068410273" sldId="267"/>
        </pc:sldMkLst>
      </pc:sldChg>
      <pc:sldChg chg="del">
        <pc:chgData name="Harshadewa HMK" userId="9d6f8cc7-925f-4aa8-9f8f-10db3a094f36" providerId="ADAL" clId="{2F82EA7F-4393-4D82-B472-C36B8EE0685A}" dt="2023-08-18T02:13:51.261" v="14" actId="47"/>
        <pc:sldMkLst>
          <pc:docMk/>
          <pc:sldMk cId="2812628236" sldId="268"/>
        </pc:sldMkLst>
      </pc:sldChg>
      <pc:sldChg chg="del">
        <pc:chgData name="Harshadewa HMK" userId="9d6f8cc7-925f-4aa8-9f8f-10db3a094f36" providerId="ADAL" clId="{2F82EA7F-4393-4D82-B472-C36B8EE0685A}" dt="2023-08-18T02:13:51.293" v="15" actId="47"/>
        <pc:sldMkLst>
          <pc:docMk/>
          <pc:sldMk cId="1697671013" sldId="269"/>
        </pc:sldMkLst>
      </pc:sldChg>
      <pc:sldChg chg="del">
        <pc:chgData name="Harshadewa HMK" userId="9d6f8cc7-925f-4aa8-9f8f-10db3a094f36" providerId="ADAL" clId="{2F82EA7F-4393-4D82-B472-C36B8EE0685A}" dt="2023-08-18T02:13:51.340" v="16" actId="47"/>
        <pc:sldMkLst>
          <pc:docMk/>
          <pc:sldMk cId="3299994769" sldId="270"/>
        </pc:sldMkLst>
      </pc:sldChg>
      <pc:sldChg chg="del">
        <pc:chgData name="Harshadewa HMK" userId="9d6f8cc7-925f-4aa8-9f8f-10db3a094f36" providerId="ADAL" clId="{2F82EA7F-4393-4D82-B472-C36B8EE0685A}" dt="2023-08-18T02:13:51.371" v="17" actId="47"/>
        <pc:sldMkLst>
          <pc:docMk/>
          <pc:sldMk cId="3076329745" sldId="271"/>
        </pc:sldMkLst>
      </pc:sldChg>
      <pc:sldChg chg="del">
        <pc:chgData name="Harshadewa HMK" userId="9d6f8cc7-925f-4aa8-9f8f-10db3a094f36" providerId="ADAL" clId="{2F82EA7F-4393-4D82-B472-C36B8EE0685A}" dt="2023-08-18T02:13:51.387" v="18" actId="47"/>
        <pc:sldMkLst>
          <pc:docMk/>
          <pc:sldMk cId="1016360855" sldId="272"/>
        </pc:sldMkLst>
      </pc:sldChg>
      <pc:sldChg chg="del">
        <pc:chgData name="Harshadewa HMK" userId="9d6f8cc7-925f-4aa8-9f8f-10db3a094f36" providerId="ADAL" clId="{2F82EA7F-4393-4D82-B472-C36B8EE0685A}" dt="2023-08-18T02:13:51.495" v="21" actId="47"/>
        <pc:sldMkLst>
          <pc:docMk/>
          <pc:sldMk cId="1279423980" sldId="273"/>
        </pc:sldMkLst>
      </pc:sldChg>
      <pc:sldChg chg="del">
        <pc:chgData name="Harshadewa HMK" userId="9d6f8cc7-925f-4aa8-9f8f-10db3a094f36" providerId="ADAL" clId="{2F82EA7F-4393-4D82-B472-C36B8EE0685A}" dt="2023-08-18T02:13:51.527" v="22" actId="47"/>
        <pc:sldMkLst>
          <pc:docMk/>
          <pc:sldMk cId="36762289" sldId="274"/>
        </pc:sldMkLst>
      </pc:sldChg>
      <pc:sldChg chg="del">
        <pc:chgData name="Harshadewa HMK" userId="9d6f8cc7-925f-4aa8-9f8f-10db3a094f36" providerId="ADAL" clId="{2F82EA7F-4393-4D82-B472-C36B8EE0685A}" dt="2023-08-18T02:13:51.574" v="23" actId="47"/>
        <pc:sldMkLst>
          <pc:docMk/>
          <pc:sldMk cId="2160378037" sldId="275"/>
        </pc:sldMkLst>
      </pc:sldChg>
      <pc:sldChg chg="del">
        <pc:chgData name="Harshadewa HMK" userId="9d6f8cc7-925f-4aa8-9f8f-10db3a094f36" providerId="ADAL" clId="{2F82EA7F-4393-4D82-B472-C36B8EE0685A}" dt="2023-08-18T02:13:51.605" v="24" actId="47"/>
        <pc:sldMkLst>
          <pc:docMk/>
          <pc:sldMk cId="3674850974" sldId="276"/>
        </pc:sldMkLst>
      </pc:sldChg>
      <pc:sldChg chg="del">
        <pc:chgData name="Harshadewa HMK" userId="9d6f8cc7-925f-4aa8-9f8f-10db3a094f36" providerId="ADAL" clId="{2F82EA7F-4393-4D82-B472-C36B8EE0685A}" dt="2023-08-18T02:13:51.637" v="25" actId="47"/>
        <pc:sldMkLst>
          <pc:docMk/>
          <pc:sldMk cId="3816166926" sldId="277"/>
        </pc:sldMkLst>
      </pc:sldChg>
      <pc:sldChg chg="del">
        <pc:chgData name="Harshadewa HMK" userId="9d6f8cc7-925f-4aa8-9f8f-10db3a094f36" providerId="ADAL" clId="{2F82EA7F-4393-4D82-B472-C36B8EE0685A}" dt="2023-08-18T02:13:51.668" v="26" actId="47"/>
        <pc:sldMkLst>
          <pc:docMk/>
          <pc:sldMk cId="3903544474" sldId="278"/>
        </pc:sldMkLst>
      </pc:sldChg>
      <pc:sldChg chg="del">
        <pc:chgData name="Harshadewa HMK" userId="9d6f8cc7-925f-4aa8-9f8f-10db3a094f36" providerId="ADAL" clId="{2F82EA7F-4393-4D82-B472-C36B8EE0685A}" dt="2023-08-18T02:13:51.699" v="27" actId="47"/>
        <pc:sldMkLst>
          <pc:docMk/>
          <pc:sldMk cId="4108200560" sldId="279"/>
        </pc:sldMkLst>
      </pc:sldChg>
      <pc:sldChg chg="del">
        <pc:chgData name="Harshadewa HMK" userId="9d6f8cc7-925f-4aa8-9f8f-10db3a094f36" providerId="ADAL" clId="{2F82EA7F-4393-4D82-B472-C36B8EE0685A}" dt="2023-08-18T02:13:51.731" v="28" actId="47"/>
        <pc:sldMkLst>
          <pc:docMk/>
          <pc:sldMk cId="1599923381" sldId="280"/>
        </pc:sldMkLst>
      </pc:sldChg>
      <pc:sldChg chg="del">
        <pc:chgData name="Harshadewa HMK" userId="9d6f8cc7-925f-4aa8-9f8f-10db3a094f36" providerId="ADAL" clId="{2F82EA7F-4393-4D82-B472-C36B8EE0685A}" dt="2023-08-18T02:13:51.762" v="29" actId="47"/>
        <pc:sldMkLst>
          <pc:docMk/>
          <pc:sldMk cId="4233563987" sldId="281"/>
        </pc:sldMkLst>
      </pc:sldChg>
      <pc:sldChg chg="del">
        <pc:chgData name="Harshadewa HMK" userId="9d6f8cc7-925f-4aa8-9f8f-10db3a094f36" providerId="ADAL" clId="{2F82EA7F-4393-4D82-B472-C36B8EE0685A}" dt="2023-08-18T02:13:51.793" v="30" actId="47"/>
        <pc:sldMkLst>
          <pc:docMk/>
          <pc:sldMk cId="3037682483" sldId="282"/>
        </pc:sldMkLst>
      </pc:sldChg>
      <pc:sldChg chg="del">
        <pc:chgData name="Harshadewa HMK" userId="9d6f8cc7-925f-4aa8-9f8f-10db3a094f36" providerId="ADAL" clId="{2F82EA7F-4393-4D82-B472-C36B8EE0685A}" dt="2023-08-18T02:13:51.893" v="33" actId="47"/>
        <pc:sldMkLst>
          <pc:docMk/>
          <pc:sldMk cId="2388587363" sldId="285"/>
        </pc:sldMkLst>
      </pc:sldChg>
      <pc:sldChg chg="del">
        <pc:chgData name="Harshadewa HMK" userId="9d6f8cc7-925f-4aa8-9f8f-10db3a094f36" providerId="ADAL" clId="{2F82EA7F-4393-4D82-B472-C36B8EE0685A}" dt="2023-08-18T02:13:50.884" v="4" actId="47"/>
        <pc:sldMkLst>
          <pc:docMk/>
          <pc:sldMk cId="2117512984" sldId="286"/>
        </pc:sldMkLst>
      </pc:sldChg>
      <pc:sldChg chg="del">
        <pc:chgData name="Harshadewa HMK" userId="9d6f8cc7-925f-4aa8-9f8f-10db3a094f36" providerId="ADAL" clId="{2F82EA7F-4393-4D82-B472-C36B8EE0685A}" dt="2023-08-18T02:13:51.987" v="36" actId="47"/>
        <pc:sldMkLst>
          <pc:docMk/>
          <pc:sldMk cId="2841304761" sldId="287"/>
        </pc:sldMkLst>
      </pc:sldChg>
      <pc:sldChg chg="del">
        <pc:chgData name="Harshadewa HMK" userId="9d6f8cc7-925f-4aa8-9f8f-10db3a094f36" providerId="ADAL" clId="{2F82EA7F-4393-4D82-B472-C36B8EE0685A}" dt="2023-08-18T02:13:52.162" v="41" actId="47"/>
        <pc:sldMkLst>
          <pc:docMk/>
          <pc:sldMk cId="3737512655" sldId="288"/>
        </pc:sldMkLst>
      </pc:sldChg>
      <pc:sldChg chg="del">
        <pc:chgData name="Harshadewa HMK" userId="9d6f8cc7-925f-4aa8-9f8f-10db3a094f36" providerId="ADAL" clId="{2F82EA7F-4393-4D82-B472-C36B8EE0685A}" dt="2023-08-18T02:13:52.128" v="40" actId="47"/>
        <pc:sldMkLst>
          <pc:docMk/>
          <pc:sldMk cId="1031943045" sldId="291"/>
        </pc:sldMkLst>
      </pc:sldChg>
      <pc:sldChg chg="del">
        <pc:chgData name="Harshadewa HMK" userId="9d6f8cc7-925f-4aa8-9f8f-10db3a094f36" providerId="ADAL" clId="{2F82EA7F-4393-4D82-B472-C36B8EE0685A}" dt="2023-08-18T02:13:52.193" v="42" actId="47"/>
        <pc:sldMkLst>
          <pc:docMk/>
          <pc:sldMk cId="618427422" sldId="292"/>
        </pc:sldMkLst>
      </pc:sldChg>
      <pc:sldChg chg="del">
        <pc:chgData name="Harshadewa HMK" userId="9d6f8cc7-925f-4aa8-9f8f-10db3a094f36" providerId="ADAL" clId="{2F82EA7F-4393-4D82-B472-C36B8EE0685A}" dt="2023-08-18T02:13:52.018" v="37" actId="47"/>
        <pc:sldMkLst>
          <pc:docMk/>
          <pc:sldMk cId="1132876792" sldId="293"/>
        </pc:sldMkLst>
      </pc:sldChg>
      <pc:sldChg chg="del">
        <pc:chgData name="Harshadewa HMK" userId="9d6f8cc7-925f-4aa8-9f8f-10db3a094f36" providerId="ADAL" clId="{2F82EA7F-4393-4D82-B472-C36B8EE0685A}" dt="2023-08-18T02:13:52.225" v="43" actId="47"/>
        <pc:sldMkLst>
          <pc:docMk/>
          <pc:sldMk cId="1522177627" sldId="294"/>
        </pc:sldMkLst>
      </pc:sldChg>
      <pc:sldChg chg="del">
        <pc:chgData name="Harshadewa HMK" userId="9d6f8cc7-925f-4aa8-9f8f-10db3a094f36" providerId="ADAL" clId="{2F82EA7F-4393-4D82-B472-C36B8EE0685A}" dt="2023-08-18T02:13:52.256" v="44" actId="47"/>
        <pc:sldMkLst>
          <pc:docMk/>
          <pc:sldMk cId="2060559852" sldId="295"/>
        </pc:sldMkLst>
      </pc:sldChg>
      <pc:sldChg chg="del">
        <pc:chgData name="Harshadewa HMK" userId="9d6f8cc7-925f-4aa8-9f8f-10db3a094f36" providerId="ADAL" clId="{2F82EA7F-4393-4D82-B472-C36B8EE0685A}" dt="2023-08-18T02:13:52.303" v="45" actId="47"/>
        <pc:sldMkLst>
          <pc:docMk/>
          <pc:sldMk cId="1617152942" sldId="296"/>
        </pc:sldMkLst>
      </pc:sldChg>
      <pc:sldChg chg="del">
        <pc:chgData name="Harshadewa HMK" userId="9d6f8cc7-925f-4aa8-9f8f-10db3a094f36" providerId="ADAL" clId="{2F82EA7F-4393-4D82-B472-C36B8EE0685A}" dt="2023-08-18T02:13:52.319" v="46" actId="47"/>
        <pc:sldMkLst>
          <pc:docMk/>
          <pc:sldMk cId="1027590041" sldId="297"/>
        </pc:sldMkLst>
      </pc:sldChg>
      <pc:sldChg chg="del">
        <pc:chgData name="Harshadewa HMK" userId="9d6f8cc7-925f-4aa8-9f8f-10db3a094f36" providerId="ADAL" clId="{2F82EA7F-4393-4D82-B472-C36B8EE0685A}" dt="2023-08-18T02:13:52.365" v="47" actId="47"/>
        <pc:sldMkLst>
          <pc:docMk/>
          <pc:sldMk cId="226423300" sldId="298"/>
        </pc:sldMkLst>
      </pc:sldChg>
      <pc:sldChg chg="del">
        <pc:chgData name="Harshadewa HMK" userId="9d6f8cc7-925f-4aa8-9f8f-10db3a094f36" providerId="ADAL" clId="{2F82EA7F-4393-4D82-B472-C36B8EE0685A}" dt="2023-08-18T02:13:52.392" v="48" actId="47"/>
        <pc:sldMkLst>
          <pc:docMk/>
          <pc:sldMk cId="1288852373" sldId="299"/>
        </pc:sldMkLst>
      </pc:sldChg>
      <pc:sldChg chg="del">
        <pc:chgData name="Harshadewa HMK" userId="9d6f8cc7-925f-4aa8-9f8f-10db3a094f36" providerId="ADAL" clId="{2F82EA7F-4393-4D82-B472-C36B8EE0685A}" dt="2023-08-18T02:13:52.430" v="49" actId="47"/>
        <pc:sldMkLst>
          <pc:docMk/>
          <pc:sldMk cId="1015804905" sldId="300"/>
        </pc:sldMkLst>
      </pc:sldChg>
      <pc:sldChg chg="del">
        <pc:chgData name="Harshadewa HMK" userId="9d6f8cc7-925f-4aa8-9f8f-10db3a094f36" providerId="ADAL" clId="{2F82EA7F-4393-4D82-B472-C36B8EE0685A}" dt="2023-08-18T02:13:52.483" v="51" actId="47"/>
        <pc:sldMkLst>
          <pc:docMk/>
          <pc:sldMk cId="2636121750" sldId="303"/>
        </pc:sldMkLst>
      </pc:sldChg>
      <pc:sldChg chg="del">
        <pc:chgData name="Harshadewa HMK" userId="9d6f8cc7-925f-4aa8-9f8f-10db3a094f36" providerId="ADAL" clId="{2F82EA7F-4393-4D82-B472-C36B8EE0685A}" dt="2023-08-18T02:13:53.550" v="53" actId="47"/>
        <pc:sldMkLst>
          <pc:docMk/>
          <pc:sldMk cId="3164620061" sldId="304"/>
        </pc:sldMkLst>
      </pc:sldChg>
      <pc:sldChg chg="del">
        <pc:chgData name="Harshadewa HMK" userId="9d6f8cc7-925f-4aa8-9f8f-10db3a094f36" providerId="ADAL" clId="{2F82EA7F-4393-4D82-B472-C36B8EE0685A}" dt="2023-08-18T02:13:54.044" v="55" actId="47"/>
        <pc:sldMkLst>
          <pc:docMk/>
          <pc:sldMk cId="1602990274" sldId="305"/>
        </pc:sldMkLst>
      </pc:sldChg>
      <pc:sldChg chg="del">
        <pc:chgData name="Harshadewa HMK" userId="9d6f8cc7-925f-4aa8-9f8f-10db3a094f36" providerId="ADAL" clId="{2F82EA7F-4393-4D82-B472-C36B8EE0685A}" dt="2023-08-18T02:13:52.065" v="38" actId="47"/>
        <pc:sldMkLst>
          <pc:docMk/>
          <pc:sldMk cId="2796427901" sldId="307"/>
        </pc:sldMkLst>
      </pc:sldChg>
      <pc:sldChg chg="del">
        <pc:chgData name="Harshadewa HMK" userId="9d6f8cc7-925f-4aa8-9f8f-10db3a094f36" providerId="ADAL" clId="{2F82EA7F-4393-4D82-B472-C36B8EE0685A}" dt="2023-08-18T02:13:52.096" v="39" actId="47"/>
        <pc:sldMkLst>
          <pc:docMk/>
          <pc:sldMk cId="500783659" sldId="308"/>
        </pc:sldMkLst>
      </pc:sldChg>
      <pc:sldChg chg="del">
        <pc:chgData name="Harshadewa HMK" userId="9d6f8cc7-925f-4aa8-9f8f-10db3a094f36" providerId="ADAL" clId="{2F82EA7F-4393-4D82-B472-C36B8EE0685A}" dt="2023-08-18T02:13:54.970" v="60" actId="47"/>
        <pc:sldMkLst>
          <pc:docMk/>
          <pc:sldMk cId="474701738" sldId="314"/>
        </pc:sldMkLst>
      </pc:sldChg>
      <pc:sldChg chg="del">
        <pc:chgData name="Harshadewa HMK" userId="9d6f8cc7-925f-4aa8-9f8f-10db3a094f36" providerId="ADAL" clId="{2F82EA7F-4393-4D82-B472-C36B8EE0685A}" dt="2023-08-18T02:13:55.162" v="61" actId="47"/>
        <pc:sldMkLst>
          <pc:docMk/>
          <pc:sldMk cId="985303733" sldId="315"/>
        </pc:sldMkLst>
      </pc:sldChg>
      <pc:sldChg chg="add del">
        <pc:chgData name="Harshadewa HMK" userId="9d6f8cc7-925f-4aa8-9f8f-10db3a094f36" providerId="ADAL" clId="{2F82EA7F-4393-4D82-B472-C36B8EE0685A}" dt="2023-08-18T02:14:04.932" v="66" actId="47"/>
        <pc:sldMkLst>
          <pc:docMk/>
          <pc:sldMk cId="1571198242" sldId="316"/>
        </pc:sldMkLst>
      </pc:sldChg>
      <pc:sldChg chg="del">
        <pc:chgData name="Harshadewa HMK" userId="9d6f8cc7-925f-4aa8-9f8f-10db3a094f36" providerId="ADAL" clId="{2F82EA7F-4393-4D82-B472-C36B8EE0685A}" dt="2023-08-18T02:14:05.791" v="68" actId="47"/>
        <pc:sldMkLst>
          <pc:docMk/>
          <pc:sldMk cId="1446535179" sldId="317"/>
        </pc:sldMkLst>
      </pc:sldChg>
      <pc:sldChg chg="add del">
        <pc:chgData name="Harshadewa HMK" userId="9d6f8cc7-925f-4aa8-9f8f-10db3a094f36" providerId="ADAL" clId="{2F82EA7F-4393-4D82-B472-C36B8EE0685A}" dt="2023-08-18T02:14:05.390" v="67" actId="47"/>
        <pc:sldMkLst>
          <pc:docMk/>
          <pc:sldMk cId="978549824" sldId="318"/>
        </pc:sldMkLst>
      </pc:sldChg>
      <pc:sldChg chg="del">
        <pc:chgData name="Harshadewa HMK" userId="9d6f8cc7-925f-4aa8-9f8f-10db3a094f36" providerId="ADAL" clId="{2F82EA7F-4393-4D82-B472-C36B8EE0685A}" dt="2023-08-18T02:14:06.195" v="69" actId="47"/>
        <pc:sldMkLst>
          <pc:docMk/>
          <pc:sldMk cId="3032752720" sldId="319"/>
        </pc:sldMkLst>
      </pc:sldChg>
      <pc:sldChg chg="del">
        <pc:chgData name="Harshadewa HMK" userId="9d6f8cc7-925f-4aa8-9f8f-10db3a094f36" providerId="ADAL" clId="{2F82EA7F-4393-4D82-B472-C36B8EE0685A}" dt="2023-08-18T02:14:11.031" v="78" actId="47"/>
        <pc:sldMkLst>
          <pc:docMk/>
          <pc:sldMk cId="931910219" sldId="320"/>
        </pc:sldMkLst>
      </pc:sldChg>
      <pc:sldChg chg="del">
        <pc:chgData name="Harshadewa HMK" userId="9d6f8cc7-925f-4aa8-9f8f-10db3a094f36" providerId="ADAL" clId="{2F82EA7F-4393-4D82-B472-C36B8EE0685A}" dt="2023-08-18T02:14:06.814" v="70" actId="47"/>
        <pc:sldMkLst>
          <pc:docMk/>
          <pc:sldMk cId="2576863427" sldId="321"/>
        </pc:sldMkLst>
      </pc:sldChg>
      <pc:sldChg chg="del">
        <pc:chgData name="Harshadewa HMK" userId="9d6f8cc7-925f-4aa8-9f8f-10db3a094f36" providerId="ADAL" clId="{2F82EA7F-4393-4D82-B472-C36B8EE0685A}" dt="2023-08-18T02:14:07.337" v="71" actId="47"/>
        <pc:sldMkLst>
          <pc:docMk/>
          <pc:sldMk cId="2665328292" sldId="322"/>
        </pc:sldMkLst>
      </pc:sldChg>
      <pc:sldChg chg="del">
        <pc:chgData name="Harshadewa HMK" userId="9d6f8cc7-925f-4aa8-9f8f-10db3a094f36" providerId="ADAL" clId="{2F82EA7F-4393-4D82-B472-C36B8EE0685A}" dt="2023-08-18T02:14:07.750" v="72" actId="47"/>
        <pc:sldMkLst>
          <pc:docMk/>
          <pc:sldMk cId="2795732742" sldId="323"/>
        </pc:sldMkLst>
      </pc:sldChg>
      <pc:sldChg chg="del">
        <pc:chgData name="Harshadewa HMK" userId="9d6f8cc7-925f-4aa8-9f8f-10db3a094f36" providerId="ADAL" clId="{2F82EA7F-4393-4D82-B472-C36B8EE0685A}" dt="2023-08-18T02:14:08.178" v="73" actId="47"/>
        <pc:sldMkLst>
          <pc:docMk/>
          <pc:sldMk cId="1142548346" sldId="324"/>
        </pc:sldMkLst>
      </pc:sldChg>
      <pc:sldChg chg="del">
        <pc:chgData name="Harshadewa HMK" userId="9d6f8cc7-925f-4aa8-9f8f-10db3a094f36" providerId="ADAL" clId="{2F82EA7F-4393-4D82-B472-C36B8EE0685A}" dt="2023-08-18T02:14:08.621" v="74" actId="47"/>
        <pc:sldMkLst>
          <pc:docMk/>
          <pc:sldMk cId="3669451699" sldId="325"/>
        </pc:sldMkLst>
      </pc:sldChg>
      <pc:sldChg chg="del">
        <pc:chgData name="Harshadewa HMK" userId="9d6f8cc7-925f-4aa8-9f8f-10db3a094f36" providerId="ADAL" clId="{2F82EA7F-4393-4D82-B472-C36B8EE0685A}" dt="2023-08-18T02:14:09.125" v="75" actId="47"/>
        <pc:sldMkLst>
          <pc:docMk/>
          <pc:sldMk cId="3249909489" sldId="326"/>
        </pc:sldMkLst>
      </pc:sldChg>
      <pc:sldChg chg="del">
        <pc:chgData name="Harshadewa HMK" userId="9d6f8cc7-925f-4aa8-9f8f-10db3a094f36" providerId="ADAL" clId="{2F82EA7F-4393-4D82-B472-C36B8EE0685A}" dt="2023-08-18T02:14:09.700" v="76" actId="47"/>
        <pc:sldMkLst>
          <pc:docMk/>
          <pc:sldMk cId="2415486857" sldId="327"/>
        </pc:sldMkLst>
      </pc:sldChg>
      <pc:sldChg chg="del">
        <pc:chgData name="Harshadewa HMK" userId="9d6f8cc7-925f-4aa8-9f8f-10db3a094f36" providerId="ADAL" clId="{2F82EA7F-4393-4D82-B472-C36B8EE0685A}" dt="2023-08-18T02:14:10.144" v="77" actId="47"/>
        <pc:sldMkLst>
          <pc:docMk/>
          <pc:sldMk cId="3398027849" sldId="328"/>
        </pc:sldMkLst>
      </pc:sldChg>
      <pc:sldChg chg="del">
        <pc:chgData name="Harshadewa HMK" userId="9d6f8cc7-925f-4aa8-9f8f-10db3a094f36" providerId="ADAL" clId="{2F82EA7F-4393-4D82-B472-C36B8EE0685A}" dt="2023-08-18T02:14:13.011" v="79" actId="47"/>
        <pc:sldMkLst>
          <pc:docMk/>
          <pc:sldMk cId="3322662761" sldId="329"/>
        </pc:sldMkLst>
      </pc:sldChg>
      <pc:sldChg chg="del">
        <pc:chgData name="Harshadewa HMK" userId="9d6f8cc7-925f-4aa8-9f8f-10db3a094f36" providerId="ADAL" clId="{2F82EA7F-4393-4D82-B472-C36B8EE0685A}" dt="2023-08-18T02:14:13.572" v="80" actId="47"/>
        <pc:sldMkLst>
          <pc:docMk/>
          <pc:sldMk cId="4247904205" sldId="335"/>
        </pc:sldMkLst>
      </pc:sldChg>
      <pc:sldChg chg="del">
        <pc:chgData name="Harshadewa HMK" userId="9d6f8cc7-925f-4aa8-9f8f-10db3a094f36" providerId="ADAL" clId="{2F82EA7F-4393-4D82-B472-C36B8EE0685A}" dt="2023-08-18T02:15:26.864" v="85" actId="47"/>
        <pc:sldMkLst>
          <pc:docMk/>
          <pc:sldMk cId="2598977789" sldId="336"/>
        </pc:sldMkLst>
      </pc:sldChg>
      <pc:sldChg chg="modSp mod">
        <pc:chgData name="Harshadewa HMK" userId="9d6f8cc7-925f-4aa8-9f8f-10db3a094f36" providerId="ADAL" clId="{2F82EA7F-4393-4D82-B472-C36B8EE0685A}" dt="2023-08-18T02:14:30.364" v="82" actId="1076"/>
        <pc:sldMkLst>
          <pc:docMk/>
          <pc:sldMk cId="640014453" sldId="337"/>
        </pc:sldMkLst>
        <pc:spChg chg="mod">
          <ac:chgData name="Harshadewa HMK" userId="9d6f8cc7-925f-4aa8-9f8f-10db3a094f36" providerId="ADAL" clId="{2F82EA7F-4393-4D82-B472-C36B8EE0685A}" dt="2023-08-18T02:14:24.258" v="81" actId="20577"/>
          <ac:spMkLst>
            <pc:docMk/>
            <pc:sldMk cId="640014453" sldId="337"/>
            <ac:spMk id="3" creationId="{71F7D52C-35C2-5D5E-6520-57CB7EA82632}"/>
          </ac:spMkLst>
        </pc:spChg>
        <pc:graphicFrameChg chg="mod">
          <ac:chgData name="Harshadewa HMK" userId="9d6f8cc7-925f-4aa8-9f8f-10db3a094f36" providerId="ADAL" clId="{2F82EA7F-4393-4D82-B472-C36B8EE0685A}" dt="2023-08-18T02:14:30.364" v="82" actId="1076"/>
          <ac:graphicFrameMkLst>
            <pc:docMk/>
            <pc:sldMk cId="640014453" sldId="337"/>
            <ac:graphicFrameMk id="4" creationId="{15F29BA8-58F0-4423-A269-08012DF82088}"/>
          </ac:graphicFrameMkLst>
        </pc:graphicFrameChg>
      </pc:sldChg>
      <pc:sldChg chg="modSp mod">
        <pc:chgData name="Harshadewa HMK" userId="9d6f8cc7-925f-4aa8-9f8f-10db3a094f36" providerId="ADAL" clId="{2F82EA7F-4393-4D82-B472-C36B8EE0685A}" dt="2023-08-18T02:14:39.118" v="84" actId="5793"/>
        <pc:sldMkLst>
          <pc:docMk/>
          <pc:sldMk cId="2745146259" sldId="371"/>
        </pc:sldMkLst>
        <pc:spChg chg="mod">
          <ac:chgData name="Harshadewa HMK" userId="9d6f8cc7-925f-4aa8-9f8f-10db3a094f36" providerId="ADAL" clId="{2F82EA7F-4393-4D82-B472-C36B8EE0685A}" dt="2023-08-18T02:14:39.118" v="84" actId="5793"/>
          <ac:spMkLst>
            <pc:docMk/>
            <pc:sldMk cId="2745146259" sldId="371"/>
            <ac:spMk id="3" creationId="{71F7D52C-35C2-5D5E-6520-57CB7EA82632}"/>
          </ac:spMkLst>
        </pc:spChg>
      </pc:sldChg>
      <pc:sldChg chg="del">
        <pc:chgData name="Harshadewa HMK" userId="9d6f8cc7-925f-4aa8-9f8f-10db3a094f36" providerId="ADAL" clId="{2F82EA7F-4393-4D82-B472-C36B8EE0685A}" dt="2023-08-18T02:15:30.739" v="88" actId="47"/>
        <pc:sldMkLst>
          <pc:docMk/>
          <pc:sldMk cId="2493714328" sldId="380"/>
        </pc:sldMkLst>
      </pc:sldChg>
      <pc:sldChg chg="del">
        <pc:chgData name="Harshadewa HMK" userId="9d6f8cc7-925f-4aa8-9f8f-10db3a094f36" providerId="ADAL" clId="{2F82EA7F-4393-4D82-B472-C36B8EE0685A}" dt="2023-08-18T02:15:32.215" v="92" actId="47"/>
        <pc:sldMkLst>
          <pc:docMk/>
          <pc:sldMk cId="1136406075" sldId="381"/>
        </pc:sldMkLst>
      </pc:sldChg>
      <pc:sldChg chg="del">
        <pc:chgData name="Harshadewa HMK" userId="9d6f8cc7-925f-4aa8-9f8f-10db3a094f36" providerId="ADAL" clId="{2F82EA7F-4393-4D82-B472-C36B8EE0685A}" dt="2023-08-18T02:15:31.620" v="89" actId="47"/>
        <pc:sldMkLst>
          <pc:docMk/>
          <pc:sldMk cId="901137871" sldId="382"/>
        </pc:sldMkLst>
      </pc:sldChg>
      <pc:sldChg chg="del">
        <pc:chgData name="Harshadewa HMK" userId="9d6f8cc7-925f-4aa8-9f8f-10db3a094f36" providerId="ADAL" clId="{2F82EA7F-4393-4D82-B472-C36B8EE0685A}" dt="2023-08-18T02:15:33.327" v="93" actId="47"/>
        <pc:sldMkLst>
          <pc:docMk/>
          <pc:sldMk cId="1999744102" sldId="383"/>
        </pc:sldMkLst>
      </pc:sldChg>
      <pc:sldChg chg="del">
        <pc:chgData name="Harshadewa HMK" userId="9d6f8cc7-925f-4aa8-9f8f-10db3a094f36" providerId="ADAL" clId="{2F82EA7F-4393-4D82-B472-C36B8EE0685A}" dt="2023-08-18T02:15:33.735" v="94" actId="47"/>
        <pc:sldMkLst>
          <pc:docMk/>
          <pc:sldMk cId="2348679132" sldId="384"/>
        </pc:sldMkLst>
      </pc:sldChg>
      <pc:sldChg chg="del">
        <pc:chgData name="Harshadewa HMK" userId="9d6f8cc7-925f-4aa8-9f8f-10db3a094f36" providerId="ADAL" clId="{2F82EA7F-4393-4D82-B472-C36B8EE0685A}" dt="2023-08-18T02:15:34.186" v="95" actId="47"/>
        <pc:sldMkLst>
          <pc:docMk/>
          <pc:sldMk cId="699191323" sldId="385"/>
        </pc:sldMkLst>
      </pc:sldChg>
      <pc:sldChg chg="del">
        <pc:chgData name="Harshadewa HMK" userId="9d6f8cc7-925f-4aa8-9f8f-10db3a094f36" providerId="ADAL" clId="{2F82EA7F-4393-4D82-B472-C36B8EE0685A}" dt="2023-08-18T02:15:31.861" v="90" actId="47"/>
        <pc:sldMkLst>
          <pc:docMk/>
          <pc:sldMk cId="3562800602" sldId="386"/>
        </pc:sldMkLst>
      </pc:sldChg>
      <pc:sldChg chg="del">
        <pc:chgData name="Harshadewa HMK" userId="9d6f8cc7-925f-4aa8-9f8f-10db3a094f36" providerId="ADAL" clId="{2F82EA7F-4393-4D82-B472-C36B8EE0685A}" dt="2023-08-18T02:15:34.545" v="96" actId="47"/>
        <pc:sldMkLst>
          <pc:docMk/>
          <pc:sldMk cId="1589679920" sldId="388"/>
        </pc:sldMkLst>
      </pc:sldChg>
      <pc:sldChg chg="del">
        <pc:chgData name="Harshadewa HMK" userId="9d6f8cc7-925f-4aa8-9f8f-10db3a094f36" providerId="ADAL" clId="{2F82EA7F-4393-4D82-B472-C36B8EE0685A}" dt="2023-08-18T02:15:34.891" v="97" actId="47"/>
        <pc:sldMkLst>
          <pc:docMk/>
          <pc:sldMk cId="2769658103" sldId="389"/>
        </pc:sldMkLst>
      </pc:sldChg>
      <pc:sldChg chg="add del">
        <pc:chgData name="Harshadewa HMK" userId="9d6f8cc7-925f-4aa8-9f8f-10db3a094f36" providerId="ADAL" clId="{2F82EA7F-4393-4D82-B472-C36B8EE0685A}" dt="2023-08-18T02:16:00.388" v="101" actId="47"/>
        <pc:sldMkLst>
          <pc:docMk/>
          <pc:sldMk cId="3730811071" sldId="390"/>
        </pc:sldMkLst>
      </pc:sldChg>
      <pc:sldChg chg="del">
        <pc:chgData name="Harshadewa HMK" userId="9d6f8cc7-925f-4aa8-9f8f-10db3a094f36" providerId="ADAL" clId="{2F82EA7F-4393-4D82-B472-C36B8EE0685A}" dt="2023-08-18T02:15:32.032" v="91" actId="47"/>
        <pc:sldMkLst>
          <pc:docMk/>
          <pc:sldMk cId="2304447182" sldId="391"/>
        </pc:sldMkLst>
      </pc:sldChg>
      <pc:sldChg chg="del">
        <pc:chgData name="Harshadewa HMK" userId="9d6f8cc7-925f-4aa8-9f8f-10db3a094f36" providerId="ADAL" clId="{2F82EA7F-4393-4D82-B472-C36B8EE0685A}" dt="2023-08-18T02:13:47.851" v="0" actId="47"/>
        <pc:sldMkLst>
          <pc:docMk/>
          <pc:sldMk cId="62108833" sldId="392"/>
        </pc:sldMkLst>
      </pc:sldChg>
      <pc:sldChg chg="del">
        <pc:chgData name="Harshadewa HMK" userId="9d6f8cc7-925f-4aa8-9f8f-10db3a094f36" providerId="ADAL" clId="{2F82EA7F-4393-4D82-B472-C36B8EE0685A}" dt="2023-08-18T02:13:50.947" v="5" actId="47"/>
        <pc:sldMkLst>
          <pc:docMk/>
          <pc:sldMk cId="614603406" sldId="393"/>
        </pc:sldMkLst>
      </pc:sldChg>
      <pc:sldChg chg="del">
        <pc:chgData name="Harshadewa HMK" userId="9d6f8cc7-925f-4aa8-9f8f-10db3a094f36" providerId="ADAL" clId="{2F82EA7F-4393-4D82-B472-C36B8EE0685A}" dt="2023-08-18T02:13:49.653" v="2" actId="47"/>
        <pc:sldMkLst>
          <pc:docMk/>
          <pc:sldMk cId="3106733846" sldId="394"/>
        </pc:sldMkLst>
      </pc:sldChg>
      <pc:sldChg chg="del">
        <pc:chgData name="Harshadewa HMK" userId="9d6f8cc7-925f-4aa8-9f8f-10db3a094f36" providerId="ADAL" clId="{2F82EA7F-4393-4D82-B472-C36B8EE0685A}" dt="2023-08-18T02:13:51.464" v="20" actId="47"/>
        <pc:sldMkLst>
          <pc:docMk/>
          <pc:sldMk cId="338078321" sldId="395"/>
        </pc:sldMkLst>
      </pc:sldChg>
      <pc:sldChg chg="del">
        <pc:chgData name="Harshadewa HMK" userId="9d6f8cc7-925f-4aa8-9f8f-10db3a094f36" providerId="ADAL" clId="{2F82EA7F-4393-4D82-B472-C36B8EE0685A}" dt="2023-08-18T02:13:51.846" v="32" actId="47"/>
        <pc:sldMkLst>
          <pc:docMk/>
          <pc:sldMk cId="470041316" sldId="396"/>
        </pc:sldMkLst>
      </pc:sldChg>
      <pc:sldChg chg="del">
        <pc:chgData name="Harshadewa HMK" userId="9d6f8cc7-925f-4aa8-9f8f-10db3a094f36" providerId="ADAL" clId="{2F82EA7F-4393-4D82-B472-C36B8EE0685A}" dt="2023-08-18T02:13:54.616" v="58" actId="47"/>
        <pc:sldMkLst>
          <pc:docMk/>
          <pc:sldMk cId="2585658784" sldId="397"/>
        </pc:sldMkLst>
      </pc:sldChg>
      <pc:sldChg chg="del">
        <pc:chgData name="Harshadewa HMK" userId="9d6f8cc7-925f-4aa8-9f8f-10db3a094f36" providerId="ADAL" clId="{2F82EA7F-4393-4D82-B472-C36B8EE0685A}" dt="2023-08-18T02:15:30.407" v="87" actId="47"/>
        <pc:sldMkLst>
          <pc:docMk/>
          <pc:sldMk cId="3511179729" sldId="398"/>
        </pc:sldMkLst>
      </pc:sldChg>
      <pc:sldChg chg="del">
        <pc:chgData name="Harshadewa HMK" userId="9d6f8cc7-925f-4aa8-9f8f-10db3a094f36" providerId="ADAL" clId="{2F82EA7F-4393-4D82-B472-C36B8EE0685A}" dt="2023-08-18T02:13:54.815" v="59" actId="47"/>
        <pc:sldMkLst>
          <pc:docMk/>
          <pc:sldMk cId="3432210366" sldId="399"/>
        </pc:sldMkLst>
      </pc:sldChg>
      <pc:sldChg chg="del">
        <pc:chgData name="Harshadewa HMK" userId="9d6f8cc7-925f-4aa8-9f8f-10db3a094f36" providerId="ADAL" clId="{2F82EA7F-4393-4D82-B472-C36B8EE0685A}" dt="2023-08-18T02:13:51.428" v="19" actId="47"/>
        <pc:sldMkLst>
          <pc:docMk/>
          <pc:sldMk cId="3032217245" sldId="400"/>
        </pc:sldMkLst>
      </pc:sldChg>
      <pc:sldChg chg="del">
        <pc:chgData name="Harshadewa HMK" userId="9d6f8cc7-925f-4aa8-9f8f-10db3a094f36" providerId="ADAL" clId="{2F82EA7F-4393-4D82-B472-C36B8EE0685A}" dt="2023-08-18T02:13:51.814" v="31" actId="47"/>
        <pc:sldMkLst>
          <pc:docMk/>
          <pc:sldMk cId="3410911069" sldId="401"/>
        </pc:sldMkLst>
      </pc:sldChg>
      <pc:sldChg chg="del">
        <pc:chgData name="Harshadewa HMK" userId="9d6f8cc7-925f-4aa8-9f8f-10db3a094f36" providerId="ADAL" clId="{2F82EA7F-4393-4D82-B472-C36B8EE0685A}" dt="2023-08-18T02:13:54.432" v="57" actId="47"/>
        <pc:sldMkLst>
          <pc:docMk/>
          <pc:sldMk cId="2153663860" sldId="402"/>
        </pc:sldMkLst>
      </pc:sldChg>
      <pc:sldChg chg="del">
        <pc:chgData name="Harshadewa HMK" userId="9d6f8cc7-925f-4aa8-9f8f-10db3a094f36" providerId="ADAL" clId="{2F82EA7F-4393-4D82-B472-C36B8EE0685A}" dt="2023-08-18T02:15:28.356" v="86" actId="47"/>
        <pc:sldMkLst>
          <pc:docMk/>
          <pc:sldMk cId="120702016" sldId="403"/>
        </pc:sldMkLst>
      </pc:sldChg>
      <pc:sldChg chg="del">
        <pc:chgData name="Harshadewa HMK" userId="9d6f8cc7-925f-4aa8-9f8f-10db3a094f36" providerId="ADAL" clId="{2F82EA7F-4393-4D82-B472-C36B8EE0685A}" dt="2023-08-18T02:15:35.868" v="98" actId="47"/>
        <pc:sldMkLst>
          <pc:docMk/>
          <pc:sldMk cId="3671451687" sldId="404"/>
        </pc:sldMkLst>
      </pc:sldChg>
      <pc:sldChg chg="del">
        <pc:chgData name="Harshadewa HMK" userId="9d6f8cc7-925f-4aa8-9f8f-10db3a094f36" providerId="ADAL" clId="{2F82EA7F-4393-4D82-B472-C36B8EE0685A}" dt="2023-08-18T02:13:52.452" v="50" actId="47"/>
        <pc:sldMkLst>
          <pc:docMk/>
          <pc:sldMk cId="1533843225" sldId="405"/>
        </pc:sldMkLst>
      </pc:sldChg>
      <pc:sldChg chg="del">
        <pc:chgData name="Harshadewa HMK" userId="9d6f8cc7-925f-4aa8-9f8f-10db3a094f36" providerId="ADAL" clId="{2F82EA7F-4393-4D82-B472-C36B8EE0685A}" dt="2023-08-18T02:13:52.528" v="52" actId="47"/>
        <pc:sldMkLst>
          <pc:docMk/>
          <pc:sldMk cId="796329465" sldId="406"/>
        </pc:sldMkLst>
      </pc:sldChg>
      <pc:sldChg chg="del">
        <pc:chgData name="Harshadewa HMK" userId="9d6f8cc7-925f-4aa8-9f8f-10db3a094f36" providerId="ADAL" clId="{2F82EA7F-4393-4D82-B472-C36B8EE0685A}" dt="2023-08-18T02:13:53.834" v="54" actId="47"/>
        <pc:sldMkLst>
          <pc:docMk/>
          <pc:sldMk cId="3409480877" sldId="413"/>
        </pc:sldMkLst>
      </pc:sldChg>
      <pc:sldChg chg="del">
        <pc:chgData name="Harshadewa HMK" userId="9d6f8cc7-925f-4aa8-9f8f-10db3a094f36" providerId="ADAL" clId="{2F82EA7F-4393-4D82-B472-C36B8EE0685A}" dt="2023-08-18T02:13:54.247" v="56" actId="47"/>
        <pc:sldMkLst>
          <pc:docMk/>
          <pc:sldMk cId="1995469502" sldId="414"/>
        </pc:sldMkLst>
      </pc:sldChg>
      <pc:sldChg chg="del">
        <pc:chgData name="Harshadewa HMK" userId="9d6f8cc7-925f-4aa8-9f8f-10db3a094f36" providerId="ADAL" clId="{2F82EA7F-4393-4D82-B472-C36B8EE0685A}" dt="2023-08-18T02:13:50.369" v="3" actId="47"/>
        <pc:sldMkLst>
          <pc:docMk/>
          <pc:sldMk cId="238865890" sldId="415"/>
        </pc:sldMkLst>
      </pc:sldChg>
      <pc:sldChg chg="del">
        <pc:chgData name="Harshadewa HMK" userId="9d6f8cc7-925f-4aa8-9f8f-10db3a094f36" providerId="ADAL" clId="{2F82EA7F-4393-4D82-B472-C36B8EE0685A}" dt="2023-08-18T02:13:51.167" v="11" actId="47"/>
        <pc:sldMkLst>
          <pc:docMk/>
          <pc:sldMk cId="3480699959" sldId="41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91CD6-6CC2-4752-97DD-AB05663A5F8A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D03FE-6C26-4FB2-965D-CA6F220435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17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F086C-3EC8-B6E1-E3DE-71AE50778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Book Antiqua" panose="0204060205030503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B45D59-872A-EE7E-34F7-0DDA7BDE0D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Book Antiqua" panose="020406020503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A6A3C-F1C9-86C9-50CA-2FEB52D48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0B77-22D1-4E48-9C1C-770A52BF9533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0BC7D-304E-B26F-46E6-E15535F2D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6E5B4-AB08-D384-933C-B228CD58A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47D0-13A1-4686-8C6A-0E48B8FF6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07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65956-3FD1-C913-0AE6-3AFC6AAA7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8A6BFF-F402-ADA5-996D-1B3F813335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5DC32-D8A3-44CC-3033-A64A84904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0B77-22D1-4E48-9C1C-770A52BF9533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7BA8-B1A1-9D2E-7C76-2C3D24E96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1BD05-80FF-DBAA-7BEB-BBAC34FEB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47D0-13A1-4686-8C6A-0E48B8FF6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20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E6D16D-7771-C2D8-7BDB-37652708D6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56BE9F-A3B3-0D86-4E9F-20E58ED31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2757F-5FE3-0445-5FC9-278546B51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0B77-22D1-4E48-9C1C-770A52BF9533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6EB31-A44E-476D-ECEA-812A89860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01C9D-908C-D29A-FC6B-895A30C5B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47D0-13A1-4686-8C6A-0E48B8FF6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75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E93B8-607C-4D74-A03D-7A716BBC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619F5-881D-3741-8D59-9F99F1575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5F84D-E889-CB76-3192-15C38A12A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0B77-22D1-4E48-9C1C-770A52BF9533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C6C51-680A-43F6-5A2F-BA164F310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1890A-DEAC-7001-8FD0-077BD841B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47D0-13A1-4686-8C6A-0E48B8FF6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86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81C0D-1446-7524-ABFC-20374F806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21ECB2-13E5-80AF-2801-7D51DB76B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40EDA-16CD-56AB-73FB-150FE0D3A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0B77-22D1-4E48-9C1C-770A52BF9533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5F9F2-1959-45E6-230B-6581B3B76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8D40D-EC19-F37D-6907-948B7A01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47D0-13A1-4686-8C6A-0E48B8FF6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43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6AB9D-5BD2-6E77-2AAA-7E323A79E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A82E5-9475-0DF1-FF83-D7C4E8A8A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00725C-7173-F4C8-AADC-1357EEB5E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D4BDC9-E279-0E6D-00B3-5715D3096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0B77-22D1-4E48-9C1C-770A52BF9533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38BEE-EC0B-322C-91F8-F6A90947C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2320C-78A3-F270-62D0-D8934E303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47D0-13A1-4686-8C6A-0E48B8FF6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0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609AA-1B89-B68F-6FF0-944BBECF8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0A54C8-57DF-CF6B-97D8-A62C39A29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73D85F-33C4-ED44-19EA-DF328DAB7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A9CF8C-D208-F86A-810C-69268DDD8F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B18DB4-35B8-BD59-C0BB-01D2B07F78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42AA1B-1BD1-A214-509B-DA7047B81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0B77-22D1-4E48-9C1C-770A52BF9533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E69148-3542-CC99-E31F-B7F7727C4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D36BDE-5A40-502F-28FC-5BF51D3D7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47D0-13A1-4686-8C6A-0E48B8FF6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81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1AD25-8BCB-0CD3-8C2D-0E9DDB193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988DB1-8E02-CFAD-C763-4D72528CB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0B77-22D1-4E48-9C1C-770A52BF9533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F7DD0-D4B3-43D0-91B5-8EE2049D2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58771A-3695-0239-A008-7CE160C37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47D0-13A1-4686-8C6A-0E48B8FF6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8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23548E-E4F5-70D0-2A22-F0ADD02CD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0B77-22D1-4E48-9C1C-770A52BF9533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212E1D-C112-2D3E-0912-DD0928B20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7E090-851B-FFBF-52A8-7DBE3AA4D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47D0-13A1-4686-8C6A-0E48B8FF6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61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29DF9-DE71-4A02-60EC-275367D46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8E542-A002-539C-B12A-8B364CCAE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733320-B136-965A-C642-1C8EF5A904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D5683-8C54-5606-D113-27F8AC516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0B77-22D1-4E48-9C1C-770A52BF9533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64B8EB-7302-A918-85C2-D2E99D157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955F24-C977-7AB8-2499-BB73111E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47D0-13A1-4686-8C6A-0E48B8FF6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866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408D8-AF52-2F07-EFA1-20BE2E8DF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1F0183-BA37-934E-3399-8BA86375E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DCC88B-DB6A-B0BC-18A4-8C23941BE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5D5E8C-C9B5-FEE4-8C9C-7170DF4C3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0B77-22D1-4E48-9C1C-770A52BF9533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8464BD-7775-56E5-D9BF-2CFCA49FF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D347C-1328-6175-B248-F9EDE0919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447D0-13A1-4686-8C6A-0E48B8FF6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46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7CCD95-0EDD-EA90-2599-28623B9AD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5326B-2DCD-4D82-3C60-1797636E5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296DE-645B-A0D9-026F-A08089DC65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B0B77-22D1-4E48-9C1C-770A52BF9533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6FA2A-FFC2-83CC-9D16-1BC543DC3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9B19B-C123-6FF0-5DE6-A6CAF09FB9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447D0-13A1-4686-8C6A-0E48B8FF60E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B3CA1B-631B-26DE-7D9C-EE173AF9A33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90500" y="190500"/>
            <a:ext cx="9080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[Limited Sharing]</a:t>
            </a:r>
          </a:p>
        </p:txBody>
      </p:sp>
    </p:spTree>
    <p:extLst>
      <p:ext uri="{BB962C8B-B14F-4D97-AF65-F5344CB8AC3E}">
        <p14:creationId xmlns:p14="http://schemas.microsoft.com/office/powerpoint/2010/main" val="16404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14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1 (P to P)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Scenario – a person did a suspicious encashment of a cheque and subsequently sent funds to another person abroad as an outward fund transfer</a:t>
            </a:r>
          </a:p>
          <a:p>
            <a:endParaRPr lang="en-US" dirty="0"/>
          </a:p>
          <a:p>
            <a:r>
              <a:rPr lang="en-US" dirty="0"/>
              <a:t>Following is the breakdown of this scenario for STR reporting:</a:t>
            </a:r>
          </a:p>
          <a:p>
            <a:pPr lvl="1"/>
            <a:r>
              <a:rPr lang="en-US" dirty="0"/>
              <a:t>There are 2 transactions to be reported: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A person did a suspicious cheque encashment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Same person sent funds to another person abroad as outward remittance</a:t>
            </a:r>
          </a:p>
          <a:p>
            <a:pPr lvl="1"/>
            <a:r>
              <a:rPr lang="en-US" dirty="0"/>
              <a:t>These two transactions contain 2 persons to be reported: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Person who </a:t>
            </a:r>
            <a:r>
              <a:rPr lang="en-US" dirty="0" err="1"/>
              <a:t>encashed</a:t>
            </a:r>
            <a:r>
              <a:rPr lang="en-US" dirty="0"/>
              <a:t> the cheque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Person who received the funds from outward remittance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Prepare PAE and transaction details tables as below (since these are person to person transactions, only person details table is required):</a:t>
            </a:r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079263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3 (P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F29BA8-58F0-4423-A269-08012DF82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233124"/>
              </p:ext>
            </p:extLst>
          </p:nvPr>
        </p:nvGraphicFramePr>
        <p:xfrm>
          <a:off x="542108" y="1606006"/>
          <a:ext cx="9386983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782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3602710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  <a:gridCol w="3731491">
                  <a:extLst>
                    <a:ext uri="{9D8B030D-6E8A-4147-A177-3AD203B41FA5}">
                      <a16:colId xmlns:a16="http://schemas.microsoft.com/office/drawing/2014/main" val="1183130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Ruwan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Nethmi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Malsha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FERNANDO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FERNANDO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Birthdate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25/03/1995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31/08/1999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950123456V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990123456V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Nationality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Engineer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33, Barnes Place, Colombo 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33, Barnes Place, Colombo 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Colombo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Colombo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04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159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274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3 (P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A4928C8-014F-47B6-92B6-235194C57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219370"/>
              </p:ext>
            </p:extLst>
          </p:nvPr>
        </p:nvGraphicFramePr>
        <p:xfrm>
          <a:off x="838200" y="874890"/>
          <a:ext cx="9090891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3655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5597236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465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Account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TSTACC001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Acc Holding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Test Bank Limited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SWIFT/</a:t>
                      </a:r>
                      <a:r>
                        <a:rPr lang="en-US" dirty="0" err="1"/>
                        <a:t>LankaCLear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LankaFIN</a:t>
                      </a:r>
                      <a:r>
                        <a:rPr lang="en-US" dirty="0"/>
                        <a:t>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TSTBLKXX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Savings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Currency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Opening 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Salary receipts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Opened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01/01/2020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Closed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Balance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18/08/2023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694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[Account Own] 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255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[Account Own] Signatory(</a:t>
                      </a:r>
                      <a:r>
                        <a:rPr lang="en-US" dirty="0" err="1"/>
                        <a:t>ies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Person - 950123456V (</a:t>
                      </a:r>
                      <a:r>
                        <a:rPr lang="en-US" i="1" dirty="0"/>
                        <a:t>reuse</a:t>
                      </a:r>
                      <a:r>
                        <a:rPr lang="en-US" dirty="0"/>
                        <a:t>), Person - 990123456V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294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706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6889" y="51062"/>
            <a:ext cx="10515600" cy="641666"/>
          </a:xfrm>
        </p:spPr>
        <p:txBody>
          <a:bodyPr>
            <a:normAutofit/>
          </a:bodyPr>
          <a:lstStyle/>
          <a:p>
            <a:r>
              <a:rPr lang="en-US" sz="3200" b="1" dirty="0"/>
              <a:t>Submitting STR Report – Demonstration 3 (P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873209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F29BA8-58F0-4423-A269-08012DF82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392174"/>
              </p:ext>
            </p:extLst>
          </p:nvPr>
        </p:nvGraphicFramePr>
        <p:xfrm>
          <a:off x="542108" y="659951"/>
          <a:ext cx="6597601" cy="6177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092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4396509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</a:tblGrid>
              <a:tr h="3569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TXN004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Branch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 err="1"/>
                        <a:t>Trnx</a:t>
                      </a:r>
                      <a:r>
                        <a:rPr lang="en-US" sz="1600" dirty="0"/>
                        <a:t> Mode 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Local Amount (LKR)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Colombo Fort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Nature of Transaction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OTC cash deposit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Bi Party?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572548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Party / Multi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Person - 950123456V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90431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Funds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97144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Forex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63622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Funds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Electronic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73493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Forex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974349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Account - TSTACC001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617193"/>
                  </a:ext>
                </a:extLst>
              </a:tr>
              <a:tr h="792213">
                <a:tc>
                  <a:txBody>
                    <a:bodyPr/>
                    <a:lstStyle/>
                    <a:p>
                      <a:r>
                        <a:rPr lang="en-US" sz="1600" dirty="0"/>
                        <a:t>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Customer was very nervous and was in a big hurry to complete the deposit. Also, this is the first cash deposit to this account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048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PAE Report – Demonstration 3 (P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Include the STR reference number </a:t>
            </a:r>
            <a:r>
              <a:rPr lang="en-US" sz="2800" dirty="0"/>
              <a:t>(in the format STR-N: XXXXX-X-X) in the field ‘FIU Reference’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Following are the PAEs to be reported in the PAE report: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Person 1 (Relationship: My Client) - 950123456V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Account 1 (Relationship: My Client) – TSTACC001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54541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4 (E to E)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Scenario – a person representing an entity received a suspicious inward remittance from a foreign entity </a:t>
            </a:r>
          </a:p>
          <a:p>
            <a:endParaRPr lang="en-US" dirty="0"/>
          </a:p>
          <a:p>
            <a:r>
              <a:rPr lang="en-US" dirty="0"/>
              <a:t>Following is the breakdown of this scenario for STR reporting:</a:t>
            </a:r>
          </a:p>
          <a:p>
            <a:pPr lvl="1"/>
            <a:r>
              <a:rPr lang="en-US" dirty="0"/>
              <a:t>There is 1 transaction to be reported: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A person representing an entity received a suspicious inward remittance from a foreign entity </a:t>
            </a:r>
          </a:p>
          <a:p>
            <a:pPr lvl="1"/>
            <a:r>
              <a:rPr lang="en-US" dirty="0"/>
              <a:t>This transaction contains 2 entities to be reported: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Foreign entity which sent the remittance and local entity which received it</a:t>
            </a:r>
          </a:p>
          <a:p>
            <a:pPr lvl="1" algn="just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There is a separate element named ‘Conductor’ to report details of the person who received the amount (optional, but preferred), but it requires usage of ‘not my client’ elements in the report. </a:t>
            </a:r>
          </a:p>
          <a:p>
            <a:pPr algn="just"/>
            <a:r>
              <a:rPr lang="en-US" dirty="0"/>
              <a:t>Prepare PAE and transaction details tables as below (since this is an entity to entity transaction, entity details [and optionally conductor details] tables are required):</a:t>
            </a:r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730510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4 (E to E)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83CBF3AD-49F4-4901-AA3C-059358A7B6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639718"/>
              </p:ext>
            </p:extLst>
          </p:nvPr>
        </p:nvGraphicFramePr>
        <p:xfrm>
          <a:off x="838200" y="1465235"/>
          <a:ext cx="8924636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073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3482109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  <a:gridCol w="3417454">
                  <a:extLst>
                    <a:ext uri="{9D8B030D-6E8A-4147-A177-3AD203B41FA5}">
                      <a16:colId xmlns:a16="http://schemas.microsoft.com/office/drawing/2014/main" val="546342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Entity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Entity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Entity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22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Yokoshuma</a:t>
                      </a:r>
                      <a:r>
                        <a:rPr lang="en-US" dirty="0"/>
                        <a:t> Automobiles 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Fresh Sea Food (Pvt) Ltd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Inc.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Inc. Legal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Inc. 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Japan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Inc.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Director(s)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426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4 (E to E)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F29BA8-58F0-4423-A269-08012DF82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690568"/>
              </p:ext>
            </p:extLst>
          </p:nvPr>
        </p:nvGraphicFramePr>
        <p:xfrm>
          <a:off x="1040872" y="1465235"/>
          <a:ext cx="565549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782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3602710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1*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Jayantha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BANDARA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Birthdate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10/04/1988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960123456V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Nationality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Clerk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33, Barnes Place, Colombo 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Colombo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0419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06B5726-D0B3-47D4-B6FC-BA08DCFA8C07}"/>
              </a:ext>
            </a:extLst>
          </p:cNvPr>
          <p:cNvSpPr txBox="1"/>
          <p:nvPr/>
        </p:nvSpPr>
        <p:spPr>
          <a:xfrm>
            <a:off x="7508374" y="6362394"/>
            <a:ext cx="4268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*Conductor details – optional but preferred</a:t>
            </a:r>
          </a:p>
        </p:txBody>
      </p:sp>
    </p:spTree>
    <p:extLst>
      <p:ext uri="{BB962C8B-B14F-4D97-AF65-F5344CB8AC3E}">
        <p14:creationId xmlns:p14="http://schemas.microsoft.com/office/powerpoint/2010/main" val="2744863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6889" y="51062"/>
            <a:ext cx="10515600" cy="641666"/>
          </a:xfrm>
        </p:spPr>
        <p:txBody>
          <a:bodyPr>
            <a:normAutofit/>
          </a:bodyPr>
          <a:lstStyle/>
          <a:p>
            <a:r>
              <a:rPr lang="en-US" sz="3200" b="1" dirty="0"/>
              <a:t>Submitting STR Report – Demonstration 4 (E to E)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873209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F29BA8-58F0-4423-A269-08012DF82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394535"/>
              </p:ext>
            </p:extLst>
          </p:nvPr>
        </p:nvGraphicFramePr>
        <p:xfrm>
          <a:off x="542108" y="659951"/>
          <a:ext cx="6597601" cy="6177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092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4396509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</a:tblGrid>
              <a:tr h="3569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TXN005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 err="1"/>
                        <a:t>Trnx</a:t>
                      </a:r>
                      <a:r>
                        <a:rPr lang="en-US" sz="1600" dirty="0"/>
                        <a:t> Mode 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Inward remittance from Japan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Local Amount (LKR)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Colombo Fort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Nature of Transaction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Inward remittance from Japan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Bi Party?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572548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Party / Multi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Entity - </a:t>
                      </a:r>
                      <a:r>
                        <a:rPr lang="en-US" sz="1600" dirty="0" err="1"/>
                        <a:t>Yokoshuma</a:t>
                      </a:r>
                      <a:r>
                        <a:rPr lang="en-US" sz="1600" dirty="0"/>
                        <a:t> Automobiles Limited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90431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Funds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97144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Forex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4,502,470 Japanese Yen @ 2.20 LKR exchange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63622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Funds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73493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Forex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974349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Entity - Fresh Sea Food (Pvt) Ltd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617193"/>
                  </a:ext>
                </a:extLst>
              </a:tr>
              <a:tr h="792213">
                <a:tc>
                  <a:txBody>
                    <a:bodyPr/>
                    <a:lstStyle/>
                    <a:p>
                      <a:r>
                        <a:rPr lang="en-US" sz="1600" dirty="0"/>
                        <a:t>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Received the amount from foreign entity and informed it was for a business settlement. Conductor details are also given in the report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458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PAE Report – Demonstration 4 (E to E)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/>
          </a:p>
          <a:p>
            <a:r>
              <a:rPr lang="en-US" dirty="0"/>
              <a:t>Include the STR reference number </a:t>
            </a:r>
            <a:r>
              <a:rPr lang="en-US" sz="2800" dirty="0"/>
              <a:t>(in the format STR-N: XXXXX-X-X) in the field ‘FIU Reference’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Following are the PAEs to be reported in the PAE report: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Entity 1 (Relationship: Not My Client) – </a:t>
            </a:r>
            <a:r>
              <a:rPr lang="en-US" dirty="0" err="1"/>
              <a:t>Yokoshuma</a:t>
            </a:r>
            <a:r>
              <a:rPr lang="en-US" dirty="0"/>
              <a:t> Automobiles Limited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Entity 2 (Relationship: Not My Client) – Fresh Sea Food (Pvt) Ltd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Person 1 [Conductor] (Relationship: Not My Client) - 960123456V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442521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5 (E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Scenario – a person representing an entity made 2 suspicious cash deposits to the entity account (where he is a director) and his personal account</a:t>
            </a:r>
          </a:p>
          <a:p>
            <a:endParaRPr lang="en-US" dirty="0"/>
          </a:p>
          <a:p>
            <a:r>
              <a:rPr lang="en-US" dirty="0"/>
              <a:t>Following is the breakdown of this scenario for STR reporting:</a:t>
            </a:r>
          </a:p>
          <a:p>
            <a:pPr lvl="1"/>
            <a:r>
              <a:rPr lang="en-US" dirty="0"/>
              <a:t>There are 2 transactions to be reported: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A person representing an entity made a cash deposit to the entity account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Same person made another cash deposit to his own account </a:t>
            </a:r>
          </a:p>
          <a:p>
            <a:pPr lvl="1"/>
            <a:r>
              <a:rPr lang="en-US" dirty="0"/>
              <a:t>These transactions contain 1 entity, 2 accounts, and 2 persons (1 person in 3 roles) to be reported: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Entity which owned the cash deposited account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Entity account and person account which received cash deposits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Peron who deposited cash (as conductor, entity director, and account owner) and another director </a:t>
            </a:r>
          </a:p>
          <a:p>
            <a:pPr lvl="1" algn="just"/>
            <a:r>
              <a:rPr lang="en-US" dirty="0"/>
              <a:t>There is a separate element named ‘Conductor’ to report details of the person who made the deposit (optional, but preferred), but it requires usage of ‘not my client’ elements in the report. </a:t>
            </a:r>
          </a:p>
          <a:p>
            <a:pPr algn="just"/>
            <a:r>
              <a:rPr lang="en-US" dirty="0"/>
              <a:t>Prepare PAE and transaction details tables as below (since this is an entity to account transaction, entity details, account details and person details tables are required):</a:t>
            </a:r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90280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14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1 (P to P)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F29BA8-58F0-4423-A269-08012DF82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165240"/>
              </p:ext>
            </p:extLst>
          </p:nvPr>
        </p:nvGraphicFramePr>
        <p:xfrm>
          <a:off x="589053" y="1372197"/>
          <a:ext cx="755414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782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3288674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  <a:gridCol w="2212686">
                  <a:extLst>
                    <a:ext uri="{9D8B030D-6E8A-4147-A177-3AD203B41FA5}">
                      <a16:colId xmlns:a16="http://schemas.microsoft.com/office/drawing/2014/main" val="1183130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Mohommad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SULFI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Birthdate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01/05/1980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800123456V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Nationality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Qatar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11, </a:t>
                      </a:r>
                      <a:r>
                        <a:rPr lang="en-US" dirty="0" err="1"/>
                        <a:t>Samagi</a:t>
                      </a:r>
                      <a:r>
                        <a:rPr lang="en-US" dirty="0"/>
                        <a:t> Mawatha, </a:t>
                      </a:r>
                      <a:r>
                        <a:rPr lang="en-US" dirty="0" err="1"/>
                        <a:t>Rajagiriya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Colombo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0419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A959BF6-E654-47A5-A411-0B7FC7699E26}"/>
              </a:ext>
            </a:extLst>
          </p:cNvPr>
          <p:cNvSpPr txBox="1"/>
          <p:nvPr/>
        </p:nvSpPr>
        <p:spPr>
          <a:xfrm>
            <a:off x="8315326" y="5654508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*If Person 1 is a ‘not my client’, </a:t>
            </a:r>
          </a:p>
          <a:p>
            <a:r>
              <a:rPr lang="en-US" sz="1600" dirty="0"/>
              <a:t>only </a:t>
            </a:r>
            <a:r>
              <a:rPr lang="en-US" sz="1600" b="1" dirty="0"/>
              <a:t>First Name </a:t>
            </a:r>
            <a:r>
              <a:rPr lang="en-US" sz="1600" dirty="0"/>
              <a:t>and </a:t>
            </a:r>
            <a:r>
              <a:rPr lang="en-US" sz="1600" b="1" dirty="0"/>
              <a:t>Last Name </a:t>
            </a:r>
            <a:r>
              <a:rPr lang="en-US" sz="1600" dirty="0"/>
              <a:t>are mandatory. But always provide all details where possible</a:t>
            </a:r>
          </a:p>
        </p:txBody>
      </p:sp>
    </p:spTree>
    <p:extLst>
      <p:ext uri="{BB962C8B-B14F-4D97-AF65-F5344CB8AC3E}">
        <p14:creationId xmlns:p14="http://schemas.microsoft.com/office/powerpoint/2010/main" val="640014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5 (E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F29BA8-58F0-4423-A269-08012DF82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146176"/>
              </p:ext>
            </p:extLst>
          </p:nvPr>
        </p:nvGraphicFramePr>
        <p:xfrm>
          <a:off x="542108" y="1302906"/>
          <a:ext cx="9128365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274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3666836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  <a:gridCol w="3722255">
                  <a:extLst>
                    <a:ext uri="{9D8B030D-6E8A-4147-A177-3AD203B41FA5}">
                      <a16:colId xmlns:a16="http://schemas.microsoft.com/office/drawing/2014/main" val="35804438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2**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Jayantha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Gayan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Kithsiri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BANDARA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RAMANAYAKA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Birthdate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10/04/1988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880123456V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790123456V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Nationality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33, Barnes Place, Colombo 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Colombo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0419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06B5726-D0B3-47D4-B6FC-BA08DCFA8C07}"/>
              </a:ext>
            </a:extLst>
          </p:cNvPr>
          <p:cNvSpPr txBox="1"/>
          <p:nvPr/>
        </p:nvSpPr>
        <p:spPr>
          <a:xfrm>
            <a:off x="6166756" y="6243110"/>
            <a:ext cx="6160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*can be reported as a conductor too – optional but preferred</a:t>
            </a:r>
          </a:p>
          <a:p>
            <a:r>
              <a:rPr lang="en-US" dirty="0"/>
              <a:t>** entity director</a:t>
            </a:r>
          </a:p>
        </p:txBody>
      </p:sp>
    </p:spTree>
    <p:extLst>
      <p:ext uri="{BB962C8B-B14F-4D97-AF65-F5344CB8AC3E}">
        <p14:creationId xmlns:p14="http://schemas.microsoft.com/office/powerpoint/2010/main" val="4174740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5 (E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83CBF3AD-49F4-4901-AA3C-059358A7B6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814374"/>
              </p:ext>
            </p:extLst>
          </p:nvPr>
        </p:nvGraphicFramePr>
        <p:xfrm>
          <a:off x="542108" y="1321379"/>
          <a:ext cx="4805747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073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2780674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Entity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Entity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22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Nimal</a:t>
                      </a:r>
                      <a:r>
                        <a:rPr lang="en-US" dirty="0"/>
                        <a:t> Ironworks (Pvt) Ltd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Inc.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Inc. Legal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Private Limited Company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Inc. 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Inc.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25/11/2015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Iron items manufacturing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Business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44, Lake Road, Kandy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Kandy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Director(s)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880123456V, 790123456V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084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92"/>
            <a:ext cx="10515600" cy="540067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Submitting STR Report – Demonstration 5 (E to A)</a:t>
            </a:r>
            <a:endParaRPr lang="en-GB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A4928C8-014F-47B6-92B6-235194C57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619361"/>
              </p:ext>
            </p:extLst>
          </p:nvPr>
        </p:nvGraphicFramePr>
        <p:xfrm>
          <a:off x="699660" y="634748"/>
          <a:ext cx="10411685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9904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3463636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  <a:gridCol w="3288145">
                  <a:extLst>
                    <a:ext uri="{9D8B030D-6E8A-4147-A177-3AD203B41FA5}">
                      <a16:colId xmlns:a16="http://schemas.microsoft.com/office/drawing/2014/main" val="30984657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Account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Account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Account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465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Account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TSTACC002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TSTACC003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Acc Holding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Test Bank 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Test Bank Limited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SWIFT/</a:t>
                      </a:r>
                      <a:r>
                        <a:rPr lang="en-US" sz="1600" dirty="0" err="1"/>
                        <a:t>LankaCLear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LankaFIN</a:t>
                      </a:r>
                      <a:r>
                        <a:rPr lang="en-US" sz="1600" dirty="0"/>
                        <a:t>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TSTBLKXX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TSTBLKXX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Kandy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Galle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Savings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Currency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Opening 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Business proceeds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Personal savings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Opened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30/11/2015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20/06/2008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Closed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Balance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25,000,000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1,250,000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Date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694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[Account Own] 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PV001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255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[Account Own] Signatory(</a:t>
                      </a:r>
                      <a:r>
                        <a:rPr lang="en-US" sz="1600" dirty="0" err="1"/>
                        <a:t>ies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880123456V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294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42154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6889" y="51062"/>
            <a:ext cx="10515600" cy="641666"/>
          </a:xfrm>
        </p:spPr>
        <p:txBody>
          <a:bodyPr>
            <a:normAutofit/>
          </a:bodyPr>
          <a:lstStyle/>
          <a:p>
            <a:r>
              <a:rPr lang="en-US" sz="3200" b="1" dirty="0"/>
              <a:t>Submitting STR Report – Demonstration 5 (E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873209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F29BA8-58F0-4423-A269-08012DF82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374678"/>
              </p:ext>
            </p:extLst>
          </p:nvPr>
        </p:nvGraphicFramePr>
        <p:xfrm>
          <a:off x="542108" y="659951"/>
          <a:ext cx="10874037" cy="6177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9019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4239491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  <a:gridCol w="4045527">
                  <a:extLst>
                    <a:ext uri="{9D8B030D-6E8A-4147-A177-3AD203B41FA5}">
                      <a16:colId xmlns:a16="http://schemas.microsoft.com/office/drawing/2014/main" val="516659887"/>
                    </a:ext>
                  </a:extLst>
                </a:gridCol>
              </a:tblGrid>
              <a:tr h="3569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Transaction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TXN006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TXN007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Branch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 err="1"/>
                        <a:t>Trnx</a:t>
                      </a:r>
                      <a:r>
                        <a:rPr lang="en-US" sz="1600" dirty="0"/>
                        <a:t> Mode 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Local Amount (LKR)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Colombo Fort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Colombo Fort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Nature of Transaction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OTC cash deposit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OTC cash deposit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Bi Party?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572548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Party / Multi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Entity – PV001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Person - 880123456V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90431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Funds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97144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Forex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63622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Funds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Electronic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Electronic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73493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Forex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974349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Account – TSTACC002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Account – TSTACC003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617193"/>
                  </a:ext>
                </a:extLst>
              </a:tr>
              <a:tr h="792213">
                <a:tc>
                  <a:txBody>
                    <a:bodyPr/>
                    <a:lstStyle/>
                    <a:p>
                      <a:r>
                        <a:rPr lang="en-US" sz="1600" dirty="0"/>
                        <a:t>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Typically, a clerk comes to deposit but this time the director himself came and made the deposit in a suspicious manner.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Made at the same time of the deposit for the entity account. Does not align with the customer profile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3527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PAE Report – Demonstration 5 (E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/>
          </a:p>
          <a:p>
            <a:r>
              <a:rPr lang="en-US" dirty="0"/>
              <a:t>Include the STR reference number </a:t>
            </a:r>
            <a:r>
              <a:rPr lang="en-US" sz="2800" dirty="0"/>
              <a:t>(in the format STR-N: XXXXX-X-X) in the field ‘FIU Reference’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Following are the PAEs to be reported in the PAE report: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Person 1 (Relationship: My Client) – 880123456V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Entity 1 (Relationship: My Client) – PV001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Account 1 (Relationship: My Client) - </a:t>
            </a:r>
            <a:r>
              <a:rPr lang="en-US" sz="2400" dirty="0"/>
              <a:t>TSTACC002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Account 2 (Relationship: My Client) - </a:t>
            </a:r>
            <a:r>
              <a:rPr lang="en-US" sz="2400" dirty="0"/>
              <a:t>TSTACC003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711629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26550"/>
            <a:ext cx="10953205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6 (1) (A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Scenario 1 – a suspicious fund transfer was made from one personal account (my client) to another personal account (my client)</a:t>
            </a:r>
          </a:p>
          <a:p>
            <a:endParaRPr lang="en-US" dirty="0"/>
          </a:p>
          <a:p>
            <a:r>
              <a:rPr lang="en-US" dirty="0"/>
              <a:t>Following is the breakdown of this scenario for STR reporting:</a:t>
            </a:r>
          </a:p>
          <a:p>
            <a:pPr lvl="1"/>
            <a:r>
              <a:rPr lang="en-US" dirty="0"/>
              <a:t>There is 1 transaction to be reported: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A suspicious fund transfer was made from one personal account to another personal account</a:t>
            </a:r>
          </a:p>
          <a:p>
            <a:pPr lvl="1"/>
            <a:r>
              <a:rPr lang="en-US" dirty="0"/>
              <a:t>This transaction contains 2 accounts and 2 persons to be reported: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Account which made the fund transfer and account which received funds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Persons who own the accounts</a:t>
            </a:r>
          </a:p>
          <a:p>
            <a:pPr algn="just"/>
            <a:r>
              <a:rPr lang="en-US" dirty="0"/>
              <a:t>Prepare PAE and transaction details tables as below (since this is an account to account transaction, account details and person details tables are required):</a:t>
            </a:r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329478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627" y="226550"/>
            <a:ext cx="10882745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6 (1) (A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F29BA8-58F0-4423-A269-08012DF82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994539"/>
              </p:ext>
            </p:extLst>
          </p:nvPr>
        </p:nvGraphicFramePr>
        <p:xfrm>
          <a:off x="542108" y="1302906"/>
          <a:ext cx="9128365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274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3666836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  <a:gridCol w="3722255">
                  <a:extLst>
                    <a:ext uri="{9D8B030D-6E8A-4147-A177-3AD203B41FA5}">
                      <a16:colId xmlns:a16="http://schemas.microsoft.com/office/drawing/2014/main" val="35804438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Nishantha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Hansi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Jayamali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JAYAKODI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RATHNAWEERA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Birthdate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19/07/1984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21/01/1996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840123456V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960123456V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Nationality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Textiles Business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77, Temple Road, </a:t>
                      </a:r>
                      <a:r>
                        <a:rPr lang="en-US" dirty="0" err="1"/>
                        <a:t>Akuressa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55, Flower Road, Gampaha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Matara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Gampaha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04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7735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A4928C8-014F-47B6-92B6-235194C57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614539"/>
              </p:ext>
            </p:extLst>
          </p:nvPr>
        </p:nvGraphicFramePr>
        <p:xfrm>
          <a:off x="699660" y="856419"/>
          <a:ext cx="10411685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9904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3463636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  <a:gridCol w="3288145">
                  <a:extLst>
                    <a:ext uri="{9D8B030D-6E8A-4147-A177-3AD203B41FA5}">
                      <a16:colId xmlns:a16="http://schemas.microsoft.com/office/drawing/2014/main" val="30984657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Account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Account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Account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465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Account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TSTACC004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TSTACC005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Acc Holding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Test Bank 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Test Bank Limited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SWIFT/</a:t>
                      </a:r>
                      <a:r>
                        <a:rPr lang="en-US" sz="1600" dirty="0" err="1"/>
                        <a:t>LankaCLear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LankaFIN</a:t>
                      </a:r>
                      <a:r>
                        <a:rPr lang="en-US" sz="1600" dirty="0"/>
                        <a:t>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TSTBLKXX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TSTBLKXX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Matara 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Gampaha Super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Savings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Savings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Currency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Opening 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Business proceeds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Personal savings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Opened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20/08/2013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20/08/2013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Closed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Balance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1,500,000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Date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694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[Account Own] 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255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[Account Own] Signatory(</a:t>
                      </a:r>
                      <a:r>
                        <a:rPr lang="en-US" sz="1600" dirty="0" err="1"/>
                        <a:t>ies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840123456V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960123456V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294862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E42F7AF6-9627-4F7C-A9A3-AA76B27F4A5F}"/>
              </a:ext>
            </a:extLst>
          </p:cNvPr>
          <p:cNvSpPr txBox="1">
            <a:spLocks/>
          </p:cNvSpPr>
          <p:nvPr/>
        </p:nvSpPr>
        <p:spPr>
          <a:xfrm>
            <a:off x="616528" y="106482"/>
            <a:ext cx="10679545" cy="7931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Submitting STR Report – Demonstration 6 (1) (A to A)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9400362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873209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F29BA8-58F0-4423-A269-08012DF82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454369"/>
              </p:ext>
            </p:extLst>
          </p:nvPr>
        </p:nvGraphicFramePr>
        <p:xfrm>
          <a:off x="542108" y="659951"/>
          <a:ext cx="6597601" cy="6177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092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4396509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</a:tblGrid>
              <a:tr h="3569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TXN008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Internet Banking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 err="1"/>
                        <a:t>Trnx</a:t>
                      </a:r>
                      <a:r>
                        <a:rPr lang="en-US" sz="1600" dirty="0"/>
                        <a:t> Mode 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Local Amount (LKR)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Internet Banking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Nature of Transaction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Fund transfer using internet banking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Bi Party?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572548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Party / Multi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Account - TSTACC004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90431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Funds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Electronic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97144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Forex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63622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Funds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Electronic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73493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Forex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974349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Account - TSTACC005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617193"/>
                  </a:ext>
                </a:extLst>
              </a:tr>
              <a:tr h="792213">
                <a:tc>
                  <a:txBody>
                    <a:bodyPr/>
                    <a:lstStyle/>
                    <a:p>
                      <a:r>
                        <a:rPr lang="en-US" sz="1600" dirty="0"/>
                        <a:t>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One of many fund transfers made from this account to other accounts which are not matching with the customer’s </a:t>
                      </a:r>
                      <a:r>
                        <a:rPr lang="en-US" sz="1600" b="1" dirty="0"/>
                        <a:t>updated</a:t>
                      </a:r>
                      <a:r>
                        <a:rPr lang="en-US" sz="1600" dirty="0"/>
                        <a:t> profile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59E67FA7-15B8-46D3-852C-A22617D5245C}"/>
              </a:ext>
            </a:extLst>
          </p:cNvPr>
          <p:cNvSpPr txBox="1">
            <a:spLocks/>
          </p:cNvSpPr>
          <p:nvPr/>
        </p:nvSpPr>
        <p:spPr>
          <a:xfrm>
            <a:off x="1373910" y="-31955"/>
            <a:ext cx="10882745" cy="7931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Submitting STR Report – Demonstration 6 (1) (A to A)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42814151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811692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PAE Report – Demonstration 6 (1) (A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/>
          </a:p>
          <a:p>
            <a:r>
              <a:rPr lang="en-US" dirty="0"/>
              <a:t>Include the STR reference number </a:t>
            </a:r>
            <a:r>
              <a:rPr lang="en-US" sz="2800" dirty="0"/>
              <a:t>(in the format STR-N: XXXXX-X-X) in the field ‘FIU Reference’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Following are the PAEs to be reported in the PAE report: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Person 1 (Relationship: My Client) – 840123456V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Person 2 (Relationship: My Client) – 960123456V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Account 1 (Relationship: My Client) - </a:t>
            </a:r>
            <a:r>
              <a:rPr lang="en-US" sz="2400" dirty="0"/>
              <a:t>TSTACC004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Account 2 (Relationship: My Client) - </a:t>
            </a:r>
            <a:r>
              <a:rPr lang="en-US" sz="2400" dirty="0"/>
              <a:t>TSTACC005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20567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6889" y="51062"/>
            <a:ext cx="10515600" cy="641666"/>
          </a:xfrm>
        </p:spPr>
        <p:txBody>
          <a:bodyPr>
            <a:normAutofit/>
          </a:bodyPr>
          <a:lstStyle/>
          <a:p>
            <a:r>
              <a:rPr lang="en-US" sz="3200" b="1" dirty="0"/>
              <a:t>Submitting STR Report – Demonstration 1 (P to P)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873209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F29BA8-58F0-4423-A269-08012DF82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190415"/>
              </p:ext>
            </p:extLst>
          </p:nvPr>
        </p:nvGraphicFramePr>
        <p:xfrm>
          <a:off x="542108" y="659951"/>
          <a:ext cx="11107784" cy="614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092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4396509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  <a:gridCol w="4510183">
                  <a:extLst>
                    <a:ext uri="{9D8B030D-6E8A-4147-A177-3AD203B41FA5}">
                      <a16:colId xmlns:a16="http://schemas.microsoft.com/office/drawing/2014/main" val="1183130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TXN001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TXN002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Trnx</a:t>
                      </a:r>
                      <a:r>
                        <a:rPr lang="en-US" sz="1600" dirty="0"/>
                        <a:t> Mode 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Outward remittance to Qatar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Local Amount (LKR)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Colombo Fort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Colombo Fort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Nature of Transaction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Cheque encashment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Outward remittance to Qatar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Bi Party?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572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From Party / Multi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Person - 800123456V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Person - 800123456V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904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From Funds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Cheque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971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From Forex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636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 Funds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734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 Forex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5600 Qatari Riyal @ 87/- LKR exchange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974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Person - 800123456V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Person – </a:t>
                      </a:r>
                      <a:r>
                        <a:rPr lang="en-US" sz="1600" dirty="0" err="1"/>
                        <a:t>Mohommad</a:t>
                      </a:r>
                      <a:r>
                        <a:rPr lang="en-US" sz="1600" dirty="0"/>
                        <a:t> SULFI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617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Encashed</a:t>
                      </a:r>
                      <a:r>
                        <a:rPr lang="en-US" sz="1600" dirty="0"/>
                        <a:t> a cheque (number CHQ001) and informed it was a business payment receipt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Sent the same amount in the </a:t>
                      </a:r>
                      <a:r>
                        <a:rPr lang="en-US" sz="1600" dirty="0" err="1"/>
                        <a:t>encashed</a:t>
                      </a:r>
                      <a:r>
                        <a:rPr lang="en-US" sz="1600" dirty="0"/>
                        <a:t> cheque to person and informed it was a business payment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3424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26550"/>
            <a:ext cx="10953205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6 (2) (A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Scenario 2 – a suspicious fund transfer was received from another bank account (not my client) to a personal account (my client)</a:t>
            </a:r>
          </a:p>
          <a:p>
            <a:endParaRPr lang="en-US" dirty="0"/>
          </a:p>
          <a:p>
            <a:r>
              <a:rPr lang="en-US" dirty="0"/>
              <a:t>Following is the breakdown of this scenario for STR reporting:</a:t>
            </a:r>
          </a:p>
          <a:p>
            <a:pPr lvl="1"/>
            <a:r>
              <a:rPr lang="en-US" dirty="0"/>
              <a:t>There is 1 transaction to be reported: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A suspicious fund transfer was received from another bank account (not my client) to a personal account (my client)</a:t>
            </a:r>
          </a:p>
          <a:p>
            <a:pPr lvl="1"/>
            <a:r>
              <a:rPr lang="en-US" dirty="0"/>
              <a:t>This transaction contains 2 accounts and 1 person to be reported: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Account which received the fund transfer (my client) and account which sent funds (not my client)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Persons who own my client account</a:t>
            </a:r>
          </a:p>
          <a:p>
            <a:pPr algn="just"/>
            <a:r>
              <a:rPr lang="en-US" dirty="0"/>
              <a:t>Prepare PAE and transaction details tables as below (since this is an account to account transaction, account details and person details tables are required):</a:t>
            </a:r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8908772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627" y="226550"/>
            <a:ext cx="10882745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6 (2) (A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F29BA8-58F0-4423-A269-08012DF82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391186"/>
              </p:ext>
            </p:extLst>
          </p:nvPr>
        </p:nvGraphicFramePr>
        <p:xfrm>
          <a:off x="1678181" y="1201306"/>
          <a:ext cx="5775564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274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4036290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940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Laagal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Lande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DEWADATHTHA </a:t>
                      </a:r>
                      <a:r>
                        <a:rPr lang="en-US" strike="sngStrike" dirty="0">
                          <a:solidFill>
                            <a:srgbClr val="C00000"/>
                          </a:solidFill>
                        </a:rPr>
                        <a:t>THERO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Birthdate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13/06/1973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730123456V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Nationality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77, </a:t>
                      </a:r>
                      <a:r>
                        <a:rPr lang="en-US" dirty="0" err="1"/>
                        <a:t>Sadaham</a:t>
                      </a:r>
                      <a:r>
                        <a:rPr lang="en-US" dirty="0"/>
                        <a:t> Road, Anuradhapura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Anuradhapura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04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4678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A4928C8-014F-47B6-92B6-235194C57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991079"/>
              </p:ext>
            </p:extLst>
          </p:nvPr>
        </p:nvGraphicFramePr>
        <p:xfrm>
          <a:off x="699660" y="856419"/>
          <a:ext cx="10411685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9904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3463636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  <a:gridCol w="3288145">
                  <a:extLst>
                    <a:ext uri="{9D8B030D-6E8A-4147-A177-3AD203B41FA5}">
                      <a16:colId xmlns:a16="http://schemas.microsoft.com/office/drawing/2014/main" val="30984657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Account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Account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Account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465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Account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TSTACC006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TSTACC007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Acc Holding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Test Bank 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Bank of Ceylon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SWIFT/</a:t>
                      </a:r>
                      <a:r>
                        <a:rPr lang="en-US" sz="1600" dirty="0" err="1"/>
                        <a:t>LankaCLear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LankaFIN</a:t>
                      </a:r>
                      <a:r>
                        <a:rPr lang="en-US" sz="1600" dirty="0"/>
                        <a:t>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TSTBLKXX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BCEYLKLXXXX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Anuradhapura 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Savings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Currency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Opening 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Personal Savings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Opened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03/12/2011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Closed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Balance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25,000,000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Date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694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[Account Own] 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255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[Account Own] Signatory(</a:t>
                      </a:r>
                      <a:r>
                        <a:rPr lang="en-US" sz="1600" dirty="0" err="1"/>
                        <a:t>ies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730123456V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294862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E42F7AF6-9627-4F7C-A9A3-AA76B27F4A5F}"/>
              </a:ext>
            </a:extLst>
          </p:cNvPr>
          <p:cNvSpPr txBox="1">
            <a:spLocks/>
          </p:cNvSpPr>
          <p:nvPr/>
        </p:nvSpPr>
        <p:spPr>
          <a:xfrm>
            <a:off x="616528" y="106482"/>
            <a:ext cx="10882745" cy="7931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Submitting STR Report – Demonstration 6 (2) (A to A)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6975168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873209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F29BA8-58F0-4423-A269-08012DF82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717069"/>
              </p:ext>
            </p:extLst>
          </p:nvPr>
        </p:nvGraphicFramePr>
        <p:xfrm>
          <a:off x="542108" y="659951"/>
          <a:ext cx="6597601" cy="6177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092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4396509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</a:tblGrid>
              <a:tr h="3569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TXN009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Internet Banking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 err="1"/>
                        <a:t>Trnx</a:t>
                      </a:r>
                      <a:r>
                        <a:rPr lang="en-US" sz="1600" dirty="0"/>
                        <a:t> Mode 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Local Amount (LKR)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1,750,000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Internet Banking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Nature of Transaction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Fund transfer using internet banking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Bi Party?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572548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Party / Multi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Account - TSTACC007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90431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Funds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Electronic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97144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Forex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63622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Funds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Electronic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73493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Forex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974349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Account - TSTACC006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617193"/>
                  </a:ext>
                </a:extLst>
              </a:tr>
              <a:tr h="792213">
                <a:tc>
                  <a:txBody>
                    <a:bodyPr/>
                    <a:lstStyle/>
                    <a:p>
                      <a:r>
                        <a:rPr lang="en-US" sz="1600" dirty="0"/>
                        <a:t>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Unusually large fund transfer received to the account 2 days after a golden statue was stolen from the temple (as per news)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59E67FA7-15B8-46D3-852C-A22617D5245C}"/>
              </a:ext>
            </a:extLst>
          </p:cNvPr>
          <p:cNvSpPr txBox="1">
            <a:spLocks/>
          </p:cNvSpPr>
          <p:nvPr/>
        </p:nvSpPr>
        <p:spPr>
          <a:xfrm>
            <a:off x="1373910" y="-31955"/>
            <a:ext cx="10882745" cy="7931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Submitting STR Report – Demonstration 6 (2) (A to A)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2558359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811692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PAE Report – Demonstration 6 (2) (A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/>
          </a:p>
          <a:p>
            <a:r>
              <a:rPr lang="en-US" dirty="0"/>
              <a:t>Include the STR reference number </a:t>
            </a:r>
            <a:r>
              <a:rPr lang="en-US" sz="2800" dirty="0"/>
              <a:t>(in the format STR-N: XXXXX-X-X) in the field ‘FIU Reference’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Following are the PAEs to be reported in the PAE report: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Person 1 (Relationship: My Client) – 730123456V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Account 1 (Relationship: My Client) - </a:t>
            </a:r>
            <a:r>
              <a:rPr lang="en-US" sz="2400" dirty="0"/>
              <a:t>TSTACC006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Account 2 (Relationship: Not My Client) - </a:t>
            </a:r>
            <a:r>
              <a:rPr lang="en-US" sz="2400" dirty="0"/>
              <a:t>TSTACC007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8492862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26550"/>
            <a:ext cx="10953205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6 (3) (A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Scenario 3 – 2 suspicious fund transfers were observed as below:</a:t>
            </a:r>
          </a:p>
          <a:p>
            <a:endParaRPr lang="en-US" dirty="0"/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05ADE7E-2CE1-4F69-BD4C-6B79D2E582BF}"/>
              </a:ext>
            </a:extLst>
          </p:cNvPr>
          <p:cNvSpPr/>
          <p:nvPr/>
        </p:nvSpPr>
        <p:spPr>
          <a:xfrm>
            <a:off x="2344156" y="2102092"/>
            <a:ext cx="1274618" cy="5726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Account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8EF466-A126-4A29-AE6D-FB9076BDE9B6}"/>
              </a:ext>
            </a:extLst>
          </p:cNvPr>
          <p:cNvSpPr/>
          <p:nvPr/>
        </p:nvSpPr>
        <p:spPr>
          <a:xfrm>
            <a:off x="8018824" y="2102091"/>
            <a:ext cx="1274618" cy="5726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Account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1D280C-E0F1-4B8D-9B95-FF7559A048CE}"/>
              </a:ext>
            </a:extLst>
          </p:cNvPr>
          <p:cNvSpPr/>
          <p:nvPr/>
        </p:nvSpPr>
        <p:spPr>
          <a:xfrm>
            <a:off x="8018824" y="5755317"/>
            <a:ext cx="1274618" cy="5726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Account 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B4C113-0CA6-41CC-9E9B-FDAAC87C101A}"/>
              </a:ext>
            </a:extLst>
          </p:cNvPr>
          <p:cNvSpPr/>
          <p:nvPr/>
        </p:nvSpPr>
        <p:spPr>
          <a:xfrm>
            <a:off x="3688950" y="5755318"/>
            <a:ext cx="1274618" cy="5726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Account 4</a:t>
            </a: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D96659EB-3811-4EE2-9619-CCECCCBE0214}"/>
              </a:ext>
            </a:extLst>
          </p:cNvPr>
          <p:cNvSpPr/>
          <p:nvPr/>
        </p:nvSpPr>
        <p:spPr>
          <a:xfrm>
            <a:off x="2273980" y="3170033"/>
            <a:ext cx="1414970" cy="646043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Entity 1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A618CAE8-6FBF-47E9-9C96-0925CF132089}"/>
              </a:ext>
            </a:extLst>
          </p:cNvPr>
          <p:cNvSpPr/>
          <p:nvPr/>
        </p:nvSpPr>
        <p:spPr>
          <a:xfrm>
            <a:off x="7948648" y="3170032"/>
            <a:ext cx="1414970" cy="646043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 w="285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Entity 2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E602295-8401-451F-972E-F2DDCB0E727B}"/>
              </a:ext>
            </a:extLst>
          </p:cNvPr>
          <p:cNvSpPr/>
          <p:nvPr/>
        </p:nvSpPr>
        <p:spPr>
          <a:xfrm>
            <a:off x="929186" y="4389696"/>
            <a:ext cx="1414970" cy="64604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Director 3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38BF1AB-96E4-438A-B7E2-E98972FD76C1}"/>
              </a:ext>
            </a:extLst>
          </p:cNvPr>
          <p:cNvSpPr/>
          <p:nvPr/>
        </p:nvSpPr>
        <p:spPr>
          <a:xfrm>
            <a:off x="3618774" y="4380215"/>
            <a:ext cx="1414970" cy="64604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Director 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7E32034-50FD-4DDF-B324-9B93686C52D6}"/>
              </a:ext>
            </a:extLst>
          </p:cNvPr>
          <p:cNvSpPr/>
          <p:nvPr/>
        </p:nvSpPr>
        <p:spPr>
          <a:xfrm>
            <a:off x="7948648" y="4389696"/>
            <a:ext cx="1414970" cy="64604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Director 2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8AA119D-68E8-4261-9DC3-A03003464FCC}"/>
              </a:ext>
            </a:extLst>
          </p:cNvPr>
          <p:cNvCxnSpPr>
            <a:stCxn id="4" idx="2"/>
            <a:endCxn id="8" idx="0"/>
          </p:cNvCxnSpPr>
          <p:nvPr/>
        </p:nvCxnSpPr>
        <p:spPr>
          <a:xfrm>
            <a:off x="2981465" y="2674747"/>
            <a:ext cx="0" cy="4952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382419D-F00C-4336-8630-24F1EAD295A2}"/>
              </a:ext>
            </a:extLst>
          </p:cNvPr>
          <p:cNvCxnSpPr>
            <a:stCxn id="8" idx="3"/>
            <a:endCxn id="10" idx="0"/>
          </p:cNvCxnSpPr>
          <p:nvPr/>
        </p:nvCxnSpPr>
        <p:spPr>
          <a:xfrm flipH="1">
            <a:off x="1636671" y="3816076"/>
            <a:ext cx="1344794" cy="5736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26510F4-72E7-40C3-9FFC-7370BE0E4C65}"/>
              </a:ext>
            </a:extLst>
          </p:cNvPr>
          <p:cNvCxnSpPr>
            <a:stCxn id="8" idx="3"/>
            <a:endCxn id="11" idx="0"/>
          </p:cNvCxnSpPr>
          <p:nvPr/>
        </p:nvCxnSpPr>
        <p:spPr>
          <a:xfrm>
            <a:off x="2981465" y="3816076"/>
            <a:ext cx="1344794" cy="56413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A4ECEDB-037E-48A1-95B8-FB017BD9CB31}"/>
              </a:ext>
            </a:extLst>
          </p:cNvPr>
          <p:cNvCxnSpPr>
            <a:stCxn id="5" idx="2"/>
            <a:endCxn id="9" idx="0"/>
          </p:cNvCxnSpPr>
          <p:nvPr/>
        </p:nvCxnSpPr>
        <p:spPr>
          <a:xfrm>
            <a:off x="8656133" y="2674746"/>
            <a:ext cx="0" cy="4952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26CD02A-102E-4328-9861-1BFC35AB23DD}"/>
              </a:ext>
            </a:extLst>
          </p:cNvPr>
          <p:cNvCxnSpPr>
            <a:stCxn id="9" idx="3"/>
            <a:endCxn id="12" idx="0"/>
          </p:cNvCxnSpPr>
          <p:nvPr/>
        </p:nvCxnSpPr>
        <p:spPr>
          <a:xfrm>
            <a:off x="8656133" y="3816075"/>
            <a:ext cx="0" cy="5736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488C51D-4966-4473-B67F-69C487655F55}"/>
              </a:ext>
            </a:extLst>
          </p:cNvPr>
          <p:cNvCxnSpPr>
            <a:stCxn id="12" idx="4"/>
            <a:endCxn id="6" idx="0"/>
          </p:cNvCxnSpPr>
          <p:nvPr/>
        </p:nvCxnSpPr>
        <p:spPr>
          <a:xfrm>
            <a:off x="8656133" y="5035739"/>
            <a:ext cx="0" cy="71957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6DCBF37-B1D4-4630-AE7C-EFB6A56DC8B3}"/>
              </a:ext>
            </a:extLst>
          </p:cNvPr>
          <p:cNvCxnSpPr>
            <a:stCxn id="11" idx="4"/>
            <a:endCxn id="7" idx="0"/>
          </p:cNvCxnSpPr>
          <p:nvPr/>
        </p:nvCxnSpPr>
        <p:spPr>
          <a:xfrm>
            <a:off x="4326259" y="5026258"/>
            <a:ext cx="0" cy="7290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39F2F76-7064-4D35-892A-C2B8A0A2F2BD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3618774" y="2388419"/>
            <a:ext cx="4400050" cy="1"/>
          </a:xfrm>
          <a:prstGeom prst="straightConnector1">
            <a:avLst/>
          </a:prstGeom>
          <a:ln w="19050">
            <a:solidFill>
              <a:srgbClr val="FF0000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1C52B2F-1F3F-4EF9-9007-8B38DC8DB627}"/>
              </a:ext>
            </a:extLst>
          </p:cNvPr>
          <p:cNvCxnSpPr>
            <a:cxnSpLocks/>
            <a:stCxn id="6" idx="1"/>
            <a:endCxn id="7" idx="3"/>
          </p:cNvCxnSpPr>
          <p:nvPr/>
        </p:nvCxnSpPr>
        <p:spPr>
          <a:xfrm flipH="1">
            <a:off x="4963568" y="6041645"/>
            <a:ext cx="3055256" cy="1"/>
          </a:xfrm>
          <a:prstGeom prst="straightConnector1">
            <a:avLst/>
          </a:prstGeom>
          <a:ln w="19050">
            <a:solidFill>
              <a:srgbClr val="FF0000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D810C3B-3D8E-43D5-B7AF-4662BEB70EAA}"/>
              </a:ext>
            </a:extLst>
          </p:cNvPr>
          <p:cNvSpPr txBox="1"/>
          <p:nvPr/>
        </p:nvSpPr>
        <p:spPr>
          <a:xfrm>
            <a:off x="5033744" y="1997769"/>
            <a:ext cx="1431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Transaction 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313C943-B17F-484B-97B0-34D58C7D540A}"/>
              </a:ext>
            </a:extLst>
          </p:cNvPr>
          <p:cNvSpPr txBox="1"/>
          <p:nvPr/>
        </p:nvSpPr>
        <p:spPr>
          <a:xfrm>
            <a:off x="5879345" y="5653669"/>
            <a:ext cx="1431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Transaction 2</a:t>
            </a:r>
          </a:p>
        </p:txBody>
      </p:sp>
    </p:spTree>
    <p:extLst>
      <p:ext uri="{BB962C8B-B14F-4D97-AF65-F5344CB8AC3E}">
        <p14:creationId xmlns:p14="http://schemas.microsoft.com/office/powerpoint/2010/main" val="13624843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953205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6 (3) (A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Following is the breakdown of this scenario for STR reporting:</a:t>
            </a:r>
          </a:p>
          <a:p>
            <a:pPr lvl="1"/>
            <a:r>
              <a:rPr lang="en-US" dirty="0"/>
              <a:t>There are 2 transactions to be reported: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A suspicious fund transfer was made from one entity account to another entity account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A suspicious fund transfer was made from one personal account to another personal account</a:t>
            </a:r>
          </a:p>
          <a:p>
            <a:pPr lvl="1"/>
            <a:r>
              <a:rPr lang="en-US" dirty="0"/>
              <a:t>These transactions contain 4 accounts, 2 entities, and 3 persons to be reported: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2 entity accounts and 2 personal accounts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2 entities which own the entity accounts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3 persons which are directors of 2 entities (1 is common) and 2 of them are also owners of the personal accounts</a:t>
            </a:r>
          </a:p>
          <a:p>
            <a:pPr marL="914400" lvl="2" indent="0">
              <a:buNone/>
            </a:pPr>
            <a:endParaRPr lang="en-US" dirty="0"/>
          </a:p>
          <a:p>
            <a:pPr algn="just"/>
            <a:r>
              <a:rPr lang="en-US" dirty="0"/>
              <a:t>Prepare PAE and transaction details tables as below (since these are account to account transactions (entity and personal), account details, entity details, and person details tables are required):</a:t>
            </a:r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61750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F29BA8-58F0-4423-A269-08012DF82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691254"/>
              </p:ext>
            </p:extLst>
          </p:nvPr>
        </p:nvGraphicFramePr>
        <p:xfrm>
          <a:off x="542108" y="1302906"/>
          <a:ext cx="10984874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692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2964873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  <a:gridCol w="3232727">
                  <a:extLst>
                    <a:ext uri="{9D8B030D-6E8A-4147-A177-3AD203B41FA5}">
                      <a16:colId xmlns:a16="http://schemas.microsoft.com/office/drawing/2014/main" val="3580443834"/>
                    </a:ext>
                  </a:extLst>
                </a:gridCol>
                <a:gridCol w="2992582">
                  <a:extLst>
                    <a:ext uri="{9D8B030D-6E8A-4147-A177-3AD203B41FA5}">
                      <a16:colId xmlns:a16="http://schemas.microsoft.com/office/drawing/2014/main" val="3442588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Nimal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Chinthaka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RAJASOORIYA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RAJASOORIYA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WILLIAM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Birthdate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01/01/1969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01/02/1999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01/04/2005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690123456V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990123456V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200512345678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Nationality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Director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Director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Director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69, Raja Mawatha, Tangalle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35, Lotus Road, Hambantota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57, Spencer Road, Colombo 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Tangalle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Hambantota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Colombo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04193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1BF39B12-759C-4588-85B5-91A9502BF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26550"/>
            <a:ext cx="10953205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6 (3) (A to A)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9521676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83CBF3AD-49F4-4901-AA3C-059358A7B6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459526"/>
              </p:ext>
            </p:extLst>
          </p:nvPr>
        </p:nvGraphicFramePr>
        <p:xfrm>
          <a:off x="838199" y="1302906"/>
          <a:ext cx="10762674" cy="535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4910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3546764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  <a:gridCol w="5061000">
                  <a:extLst>
                    <a:ext uri="{9D8B030D-6E8A-4147-A177-3AD203B41FA5}">
                      <a16:colId xmlns:a16="http://schemas.microsoft.com/office/drawing/2014/main" val="2981799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Entity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Entity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Entity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22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Ceylon Nationality Front (Pvt) Ltd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Lanka Religious Business Academy (Pvt) Ltd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Inc.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CNF001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LRBA001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Inc. Legal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Private Limited 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Private Limited Company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Inc. 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Inc.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20/05/2009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20/05/2009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Advertising (promote nationality)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Ideology Business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Business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609, Independence Square, Colombo 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77, </a:t>
                      </a:r>
                      <a:r>
                        <a:rPr lang="en-US" dirty="0" err="1"/>
                        <a:t>Dalada</a:t>
                      </a:r>
                      <a:r>
                        <a:rPr lang="en-US" dirty="0"/>
                        <a:t> Road, Kandy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Colombo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Kandy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Director(s)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Person - 690123456V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Person - 200512345678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Person - 990123456V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49C4EF5C-A479-40AF-8749-E3EFDC075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26550"/>
            <a:ext cx="10953205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6 (3) (A to A)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5863860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A4928C8-014F-47B6-92B6-235194C57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450338"/>
              </p:ext>
            </p:extLst>
          </p:nvPr>
        </p:nvGraphicFramePr>
        <p:xfrm>
          <a:off x="400595" y="629345"/>
          <a:ext cx="11246460" cy="614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4350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2244437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  <a:gridCol w="2207491">
                  <a:extLst>
                    <a:ext uri="{9D8B030D-6E8A-4147-A177-3AD203B41FA5}">
                      <a16:colId xmlns:a16="http://schemas.microsoft.com/office/drawing/2014/main" val="3098465764"/>
                    </a:ext>
                  </a:extLst>
                </a:gridCol>
                <a:gridCol w="2059709">
                  <a:extLst>
                    <a:ext uri="{9D8B030D-6E8A-4147-A177-3AD203B41FA5}">
                      <a16:colId xmlns:a16="http://schemas.microsoft.com/office/drawing/2014/main" val="3463204430"/>
                    </a:ext>
                  </a:extLst>
                </a:gridCol>
                <a:gridCol w="2050473">
                  <a:extLst>
                    <a:ext uri="{9D8B030D-6E8A-4147-A177-3AD203B41FA5}">
                      <a16:colId xmlns:a16="http://schemas.microsoft.com/office/drawing/2014/main" val="28016265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Account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Account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Account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Account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Account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465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Account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TSTACC008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TSTACC009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TSTACC010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TSTACC011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Acc Holding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Test Bank 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Test Bank 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Test Bank Limited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Test Bank Limited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SWIFT/</a:t>
                      </a:r>
                      <a:r>
                        <a:rPr lang="en-US" sz="1600" dirty="0" err="1"/>
                        <a:t>LankaCLear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LankaFIN</a:t>
                      </a:r>
                      <a:r>
                        <a:rPr lang="en-US" sz="1600" dirty="0"/>
                        <a:t>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TSTBLKXX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TSTBLKXX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TSTBLKXX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TSTBLKXX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Head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Head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Head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Head Office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Savings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Savings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Currency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Opening 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Business proceeds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Business proceeds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Personal 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Personal expenses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Opened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20/05/2009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20/05/2009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20/05/2009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20/05/2009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Closed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Balance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50,000,000,000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5,000,000,000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Date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694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[Account Own] 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CNF001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LRBA001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255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[Account Own] Signatory(</a:t>
                      </a:r>
                      <a:r>
                        <a:rPr lang="en-US" sz="1600" dirty="0" err="1"/>
                        <a:t>ies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Person - 690123456V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Person - 990123456V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294862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298CADC5-BBB5-4724-972D-88AA9B195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524" y="-22829"/>
            <a:ext cx="10953205" cy="793115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Submitting STR Report – Demonstration 6 (3) (A to A)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969163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PAE Report – Demonstration 1 (P to P)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Include the STR reference number </a:t>
            </a:r>
            <a:r>
              <a:rPr lang="en-US" sz="2800" dirty="0"/>
              <a:t>(in the format STR-N: XXXXX-X-X) in the field ‘FIU Reference’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Following are the PAEs to be reported in the PAE report: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Person 1 (Relationship: My Client) - 800123456V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Person 2 (Relationship: Not My Client) – </a:t>
            </a:r>
            <a:r>
              <a:rPr lang="en-US" dirty="0" err="1"/>
              <a:t>Mohommad</a:t>
            </a:r>
            <a:r>
              <a:rPr lang="en-US" dirty="0"/>
              <a:t> SULFI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7451462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873209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F29BA8-58F0-4423-A269-08012DF82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152500"/>
              </p:ext>
            </p:extLst>
          </p:nvPr>
        </p:nvGraphicFramePr>
        <p:xfrm>
          <a:off x="400596" y="659951"/>
          <a:ext cx="11320350" cy="6177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8786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4211782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  <a:gridCol w="4719782">
                  <a:extLst>
                    <a:ext uri="{9D8B030D-6E8A-4147-A177-3AD203B41FA5}">
                      <a16:colId xmlns:a16="http://schemas.microsoft.com/office/drawing/2014/main" val="2876849773"/>
                    </a:ext>
                  </a:extLst>
                </a:gridCol>
              </a:tblGrid>
              <a:tr h="3569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TXN010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TXN011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Internet Banking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Internet Banking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 err="1"/>
                        <a:t>Trnx</a:t>
                      </a:r>
                      <a:r>
                        <a:rPr lang="en-US" sz="1600" dirty="0"/>
                        <a:t> Mode 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Local Amount (LKR)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1,000,000,000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1,000,000,000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Internet Banking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Internet Banking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Nature of Transaction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Fund transfer using internet banking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Fund transfer using internet banking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Bi Party?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572548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Party / Multi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Account - TSTACC008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Account - TSTACC010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90431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Funds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Electronic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Electronic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97144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From Forex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636223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Account - TSTACC009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Account - TSTACC011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090774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Funds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Electronic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Electronic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734932"/>
                  </a:ext>
                </a:extLst>
              </a:tr>
              <a:tr h="356985">
                <a:tc>
                  <a:txBody>
                    <a:bodyPr/>
                    <a:lstStyle/>
                    <a:p>
                      <a:r>
                        <a:rPr lang="en-US" sz="1600" dirty="0"/>
                        <a:t>To Forex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974349"/>
                  </a:ext>
                </a:extLst>
              </a:tr>
              <a:tr h="792213">
                <a:tc>
                  <a:txBody>
                    <a:bodyPr/>
                    <a:lstStyle/>
                    <a:p>
                      <a:r>
                        <a:rPr lang="en-US" sz="1600" dirty="0"/>
                        <a:t>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One of many transactions that occur between these 2 accounts. Lots of inward transactions to TSTACC008 which gets transferred to TSTACC009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One of few transactions that happens occasionally between these 2 accounts. TSTACC010 receives many cash deposits which are transferred to TSTACC011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59E67FA7-15B8-46D3-852C-A22617D5245C}"/>
              </a:ext>
            </a:extLst>
          </p:cNvPr>
          <p:cNvSpPr txBox="1">
            <a:spLocks/>
          </p:cNvSpPr>
          <p:nvPr/>
        </p:nvSpPr>
        <p:spPr>
          <a:xfrm>
            <a:off x="1373910" y="-31955"/>
            <a:ext cx="10882745" cy="7931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Submitting STR Report – Demonstration 6 (3) (A to A)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5406932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811692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PAE Report – Demonstration 6 (3) (A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/>
          </a:p>
          <a:p>
            <a:r>
              <a:rPr lang="en-US" dirty="0"/>
              <a:t>Include the STR reference number </a:t>
            </a:r>
            <a:r>
              <a:rPr lang="en-US" sz="2800" dirty="0"/>
              <a:t>(in the format STR-N: XXXXX-X-X) in the field ‘FIU Reference’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Following are the PAEs to be reported in the PAE report: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Person 1 (Relationship: My Client) – 690123456V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Person 2 (Relationship: My Client) – 990123456V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Entity 1 (Relationship: My Client) – CNF001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Entity 2 (Relationship: My Client) – 730123456V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Account 1 (Relationship: My Client) - </a:t>
            </a:r>
            <a:r>
              <a:rPr lang="en-US" sz="2400" dirty="0"/>
              <a:t>TSTACC006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Account 2 (Relationship: Not My Client) - </a:t>
            </a:r>
            <a:r>
              <a:rPr lang="en-US" sz="2400" dirty="0"/>
              <a:t>TSTACC007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Account 3 (Relationship: My Client) - </a:t>
            </a:r>
            <a:r>
              <a:rPr lang="en-US" sz="2400" dirty="0"/>
              <a:t>TSTACC006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Account 4 (Relationship: My Client) - </a:t>
            </a:r>
            <a:r>
              <a:rPr lang="en-US" sz="2400" dirty="0"/>
              <a:t>TSTACC007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172557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2 (P to E)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Scenario – a person made a suspicious outward remittance to a foreign entity </a:t>
            </a:r>
          </a:p>
          <a:p>
            <a:endParaRPr lang="en-US" dirty="0"/>
          </a:p>
          <a:p>
            <a:r>
              <a:rPr lang="en-US" dirty="0"/>
              <a:t>Following is the breakdown of this scenario for STR reporting:</a:t>
            </a:r>
          </a:p>
          <a:p>
            <a:pPr lvl="1"/>
            <a:r>
              <a:rPr lang="en-US" dirty="0"/>
              <a:t>There is 1 transaction to be reported: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A person did a suspicious outward remittance to a foreign entity</a:t>
            </a:r>
          </a:p>
          <a:p>
            <a:pPr lvl="1"/>
            <a:r>
              <a:rPr lang="en-US" dirty="0"/>
              <a:t>This transaction contains 1 person and 1 entity to be reported: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Person who did the outward remittance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Entity which received the funds from outward remittance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Prepare PAE and transaction details tables as below (since this is a person to entity transaction, person details and entity details tables are required):</a:t>
            </a:r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5652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38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2 (P to E)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F29BA8-58F0-4423-A269-08012DF82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582261"/>
              </p:ext>
            </p:extLst>
          </p:nvPr>
        </p:nvGraphicFramePr>
        <p:xfrm>
          <a:off x="488723" y="1541290"/>
          <a:ext cx="4471204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782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2418422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1*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Kamal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SILVA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Birthdate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01/06/1970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NIC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700123456V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Nationality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Occupation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Tailor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22, </a:t>
                      </a:r>
                      <a:r>
                        <a:rPr lang="en-US" dirty="0" err="1"/>
                        <a:t>Janatha</a:t>
                      </a:r>
                      <a:r>
                        <a:rPr lang="en-US" dirty="0"/>
                        <a:t> Mawatha, </a:t>
                      </a:r>
                      <a:r>
                        <a:rPr lang="en-US" dirty="0" err="1"/>
                        <a:t>Borella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Colombo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Sri Lanka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0419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08F8B24-0D98-4DE3-B776-9B70132F87C3}"/>
              </a:ext>
            </a:extLst>
          </p:cNvPr>
          <p:cNvSpPr txBox="1"/>
          <p:nvPr/>
        </p:nvSpPr>
        <p:spPr>
          <a:xfrm>
            <a:off x="9999463" y="4815568"/>
            <a:ext cx="20597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*If Person 1 is a ‘not my client’, </a:t>
            </a:r>
          </a:p>
          <a:p>
            <a:r>
              <a:rPr lang="en-US" sz="1600" dirty="0"/>
              <a:t>only </a:t>
            </a:r>
            <a:r>
              <a:rPr lang="en-US" sz="1600" b="1" dirty="0"/>
              <a:t>First Name </a:t>
            </a:r>
            <a:r>
              <a:rPr lang="en-US" sz="1600" dirty="0"/>
              <a:t>and </a:t>
            </a:r>
            <a:r>
              <a:rPr lang="en-US" sz="1600" b="1" dirty="0"/>
              <a:t>Last Name </a:t>
            </a:r>
            <a:r>
              <a:rPr lang="en-US" sz="1600" dirty="0"/>
              <a:t>are mandatory. But always provide all details where possible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83CBF3AD-49F4-4901-AA3C-059358A7B6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126144"/>
              </p:ext>
            </p:extLst>
          </p:nvPr>
        </p:nvGraphicFramePr>
        <p:xfrm>
          <a:off x="5378971" y="1541290"/>
          <a:ext cx="4352636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782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2299854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Entity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Entity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Suspect?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775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 Fashion (Pvt) Ltd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Inc.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Inc. Legal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Inc. 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Inc.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1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 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82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Director(s)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5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05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6889" y="51062"/>
            <a:ext cx="10515600" cy="641666"/>
          </a:xfrm>
        </p:spPr>
        <p:txBody>
          <a:bodyPr>
            <a:normAutofit/>
          </a:bodyPr>
          <a:lstStyle/>
          <a:p>
            <a:r>
              <a:rPr lang="en-US" sz="3200" b="1" dirty="0"/>
              <a:t>Submitting STR Report – Demonstration 2 (P to E)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873209"/>
            <a:ext cx="11249297" cy="5712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/>
          </a:p>
          <a:p>
            <a:pPr marL="0" indent="0" algn="just">
              <a:buNone/>
            </a:pPr>
            <a:endParaRPr lang="en-US" sz="3200" dirty="0"/>
          </a:p>
          <a:p>
            <a:pPr algn="just"/>
            <a:endParaRPr lang="en-GB" sz="3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F29BA8-58F0-4423-A269-08012DF82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083268"/>
              </p:ext>
            </p:extLst>
          </p:nvPr>
        </p:nvGraphicFramePr>
        <p:xfrm>
          <a:off x="542108" y="659951"/>
          <a:ext cx="6597601" cy="614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1092">
                  <a:extLst>
                    <a:ext uri="{9D8B030D-6E8A-4147-A177-3AD203B41FA5}">
                      <a16:colId xmlns:a16="http://schemas.microsoft.com/office/drawing/2014/main" val="250421340"/>
                    </a:ext>
                  </a:extLst>
                </a:gridCol>
                <a:gridCol w="4396509">
                  <a:extLst>
                    <a:ext uri="{9D8B030D-6E8A-4147-A177-3AD203B41FA5}">
                      <a16:colId xmlns:a16="http://schemas.microsoft.com/office/drawing/2014/main" val="39594424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Transaction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34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TXN003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775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6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Trnx</a:t>
                      </a:r>
                      <a:r>
                        <a:rPr lang="en-US" sz="1600" dirty="0"/>
                        <a:t> Mode 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Outward remittance to Sweden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84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Local Amount (LKR)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16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18/08/2023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313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Transaction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Colombo Fort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87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Nature of Transaction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Outward remittance to Sweden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4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Bi Party?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572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From Party / Multi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Person - 700123456V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904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From Funds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971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From Forex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636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 Funds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734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 Forex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67,170 Swedish Krona @ 29.48 LKR exchange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974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Entity - Star Fashion (Pvt) Ltd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617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Sent the amount to foreign entity and informed it was for a business payment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623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962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PAE Report – Demonstration 2 (P to E)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Include the STR reference number </a:t>
            </a:r>
            <a:r>
              <a:rPr lang="en-US" sz="2800" dirty="0"/>
              <a:t>(in the format STR-N: XXXXX-X-X) in the field ‘FIU Reference’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Following are the PAEs to be reported in the PAE report: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Person 1 (Relationship: My Client) - 700123456V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Entity 1 (Relationship: Not My Client) – Star Fashion (Pvt) Ltd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646819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D61D-6470-4C8C-A93C-621838F5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50"/>
            <a:ext cx="10515600" cy="793115"/>
          </a:xfrm>
        </p:spPr>
        <p:txBody>
          <a:bodyPr>
            <a:noAutofit/>
          </a:bodyPr>
          <a:lstStyle/>
          <a:p>
            <a:r>
              <a:rPr lang="en-US" sz="3200" b="1" dirty="0"/>
              <a:t>Submitting STR Report – Demonstration 3 (P to A)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7D52C-35C2-5D5E-6520-57CB7EA8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" y="1019665"/>
            <a:ext cx="11249297" cy="571206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Scenario – a person made a suspicious cash deposit to his account which is jointly owned with another person (his wife)</a:t>
            </a:r>
          </a:p>
          <a:p>
            <a:endParaRPr lang="en-US" dirty="0"/>
          </a:p>
          <a:p>
            <a:r>
              <a:rPr lang="en-US" dirty="0"/>
              <a:t>Following is the breakdown of this scenario for STR reporting:</a:t>
            </a:r>
          </a:p>
          <a:p>
            <a:pPr lvl="1"/>
            <a:r>
              <a:rPr lang="en-US" dirty="0"/>
              <a:t>There is 1 transaction to be reported: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A person did a suspicious cash deposit to his account which is jointly owned with another person (his wife)</a:t>
            </a:r>
          </a:p>
          <a:p>
            <a:pPr lvl="1"/>
            <a:r>
              <a:rPr lang="en-US" dirty="0"/>
              <a:t>This transaction contains 2 person and 1 account to be reported: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2 account owners (one of them is the depositor)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/>
              <a:t>Account which received the deposit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Prepare PAE and transaction details tables as below (since this is a person to account transaction, person details and account details tables are required):</a:t>
            </a:r>
          </a:p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endParaRPr lang="en-US" sz="3600" dirty="0"/>
          </a:p>
          <a:p>
            <a:pPr algn="just"/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188733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</TotalTime>
  <Words>4219</Words>
  <Application>Microsoft Office PowerPoint</Application>
  <PresentationFormat>Widescreen</PresentationFormat>
  <Paragraphs>1158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Book Antiqua</vt:lpstr>
      <vt:lpstr>Calibri</vt:lpstr>
      <vt:lpstr>Calibri Light</vt:lpstr>
      <vt:lpstr>Wingdings</vt:lpstr>
      <vt:lpstr>Office Theme</vt:lpstr>
      <vt:lpstr>Submitting STR Report – Demonstration 1 (P to P)</vt:lpstr>
      <vt:lpstr>Submitting STR Report – Demonstration 1 (P to P)</vt:lpstr>
      <vt:lpstr>Submitting STR Report – Demonstration 1 (P to P)</vt:lpstr>
      <vt:lpstr>Submitting PAE Report – Demonstration 1 (P to P)</vt:lpstr>
      <vt:lpstr>Submitting STR Report – Demonstration 2 (P to E)</vt:lpstr>
      <vt:lpstr>Submitting STR Report – Demonstration 2 (P to E)</vt:lpstr>
      <vt:lpstr>Submitting STR Report – Demonstration 2 (P to E)</vt:lpstr>
      <vt:lpstr>Submitting PAE Report – Demonstration 2 (P to E)</vt:lpstr>
      <vt:lpstr>Submitting STR Report – Demonstration 3 (P to A)</vt:lpstr>
      <vt:lpstr>Submitting STR Report – Demonstration 3 (P to A)</vt:lpstr>
      <vt:lpstr>Submitting STR Report – Demonstration 3 (P to A)</vt:lpstr>
      <vt:lpstr>Submitting STR Report – Demonstration 3 (P to A)</vt:lpstr>
      <vt:lpstr>Submitting PAE Report – Demonstration 3 (P to A)</vt:lpstr>
      <vt:lpstr>Submitting STR Report – Demonstration 4 (E to E)</vt:lpstr>
      <vt:lpstr>Submitting STR Report – Demonstration 4 (E to E)</vt:lpstr>
      <vt:lpstr>Submitting STR Report – Demonstration 4 (E to E)</vt:lpstr>
      <vt:lpstr>Submitting STR Report – Demonstration 4 (E to E)</vt:lpstr>
      <vt:lpstr>Submitting PAE Report – Demonstration 4 (E to E)</vt:lpstr>
      <vt:lpstr>Submitting STR Report – Demonstration 5 (E to A)</vt:lpstr>
      <vt:lpstr>Submitting STR Report – Demonstration 5 (E to A)</vt:lpstr>
      <vt:lpstr>Submitting STR Report – Demonstration 5 (E to A)</vt:lpstr>
      <vt:lpstr>Submitting STR Report – Demonstration 5 (E to A)</vt:lpstr>
      <vt:lpstr>Submitting STR Report – Demonstration 5 (E to A)</vt:lpstr>
      <vt:lpstr>Submitting PAE Report – Demonstration 5 (E to A)</vt:lpstr>
      <vt:lpstr>Submitting STR Report – Demonstration 6 (1) (A to A)</vt:lpstr>
      <vt:lpstr>Submitting STR Report – Demonstration 6 (1) (A to A)</vt:lpstr>
      <vt:lpstr>PowerPoint Presentation</vt:lpstr>
      <vt:lpstr>PowerPoint Presentation</vt:lpstr>
      <vt:lpstr>Submitting PAE Report – Demonstration 6 (1) (A to A)</vt:lpstr>
      <vt:lpstr>Submitting STR Report – Demonstration 6 (2) (A to A)</vt:lpstr>
      <vt:lpstr>Submitting STR Report – Demonstration 6 (2) (A to A)</vt:lpstr>
      <vt:lpstr>PowerPoint Presentation</vt:lpstr>
      <vt:lpstr>PowerPoint Presentation</vt:lpstr>
      <vt:lpstr>Submitting PAE Report – Demonstration 6 (2) (A to A)</vt:lpstr>
      <vt:lpstr>Submitting STR Report – Demonstration 6 (3) (A to A)</vt:lpstr>
      <vt:lpstr>Submitting STR Report – Demonstration 6 (3) (A to A)</vt:lpstr>
      <vt:lpstr>Submitting STR Report – Demonstration 6 (3) (A to A)</vt:lpstr>
      <vt:lpstr>Submitting STR Report – Demonstration 6 (3) (A to A)</vt:lpstr>
      <vt:lpstr>Submitting STR Report – Demonstration 6 (3) (A to A)</vt:lpstr>
      <vt:lpstr>PowerPoint Presentation</vt:lpstr>
      <vt:lpstr>Submitting PAE Report – Demonstration 6 (3) (A to 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Harshadewa HMK</dc:creator>
  <cp:lastModifiedBy>Harshadewa HMK</cp:lastModifiedBy>
  <cp:revision>6</cp:revision>
  <dcterms:created xsi:type="dcterms:W3CDTF">2023-07-07T03:31:21Z</dcterms:created>
  <dcterms:modified xsi:type="dcterms:W3CDTF">2023-08-18T02:16:09Z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c4ab6a-b8f9-4a41-a9e3-9d9b3c522aed_Enabled">
    <vt:lpwstr>true</vt:lpwstr>
  </property>
  <property fmtid="{D5CDD505-2E9C-101B-9397-08002B2CF9AE}" pid="3" name="MSIP_Label_83c4ab6a-b8f9-4a41-a9e3-9d9b3c522aed_SetDate">
    <vt:lpwstr>2023-07-07T03:40:37Z</vt:lpwstr>
  </property>
  <property fmtid="{D5CDD505-2E9C-101B-9397-08002B2CF9AE}" pid="4" name="MSIP_Label_83c4ab6a-b8f9-4a41-a9e3-9d9b3c522aed_Method">
    <vt:lpwstr>Standard</vt:lpwstr>
  </property>
  <property fmtid="{D5CDD505-2E9C-101B-9397-08002B2CF9AE}" pid="5" name="MSIP_Label_83c4ab6a-b8f9-4a41-a9e3-9d9b3c522aed_Name">
    <vt:lpwstr>83c4ab6a-b8f9-4a41-a9e3-9d9b3c522aed</vt:lpwstr>
  </property>
  <property fmtid="{D5CDD505-2E9C-101B-9397-08002B2CF9AE}" pid="6" name="MSIP_Label_83c4ab6a-b8f9-4a41-a9e3-9d9b3c522aed_SiteId">
    <vt:lpwstr>deb56736-e31c-4f83-a094-a8aee555a992</vt:lpwstr>
  </property>
  <property fmtid="{D5CDD505-2E9C-101B-9397-08002B2CF9AE}" pid="7" name="MSIP_Label_83c4ab6a-b8f9-4a41-a9e3-9d9b3c522aed_ActionId">
    <vt:lpwstr>e3ed534e-89f9-48b2-b212-9c981a543c6a</vt:lpwstr>
  </property>
  <property fmtid="{D5CDD505-2E9C-101B-9397-08002B2CF9AE}" pid="8" name="MSIP_Label_83c4ab6a-b8f9-4a41-a9e3-9d9b3c522aed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[Limited Sharing]</vt:lpwstr>
  </property>
</Properties>
</file>